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11"/>
  </p:notesMasterIdLst>
  <p:sldIdLst>
    <p:sldId id="4192" r:id="rId2"/>
    <p:sldId id="4202" r:id="rId3"/>
    <p:sldId id="4199" r:id="rId4"/>
    <p:sldId id="4205" r:id="rId5"/>
    <p:sldId id="4206" r:id="rId6"/>
    <p:sldId id="4207" r:id="rId7"/>
    <p:sldId id="4208" r:id="rId8"/>
    <p:sldId id="4210" r:id="rId9"/>
    <p:sldId id="420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***Delete before Use***" id="{CC200BBE-4064-BF49-B4E5-63039981F78F}">
          <p14:sldIdLst/>
        </p14:section>
        <p14:section name="Default" id="{034B0B4A-A529-6E42-B287-18AA63B3BB8E}">
          <p14:sldIdLst>
            <p14:sldId id="4192"/>
            <p14:sldId id="4202"/>
            <p14:sldId id="4199"/>
            <p14:sldId id="4205"/>
            <p14:sldId id="4206"/>
            <p14:sldId id="4207"/>
            <p14:sldId id="4208"/>
            <p14:sldId id="4210"/>
            <p14:sldId id="4209"/>
          </p14:sldIdLst>
        </p14:section>
      </p14:sectionLst>
    </p:ext>
    <p:ext uri="{EFAFB233-063F-42B5-8137-9DF3F51BA10A}">
      <p15:sldGuideLst xmlns:p15="http://schemas.microsoft.com/office/powerpoint/2012/main">
        <p15:guide id="2" pos="3816" userDrawn="1">
          <p15:clr>
            <a:srgbClr val="A4A3A4"/>
          </p15:clr>
        </p15:guide>
        <p15:guide id="3" orient="horz" pos="2160">
          <p15:clr>
            <a:srgbClr val="A4A3A4"/>
          </p15:clr>
        </p15:guide>
        <p15:guide id="4" orient="horz" pos="29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143C"/>
    <a:srgbClr val="011C32"/>
    <a:srgbClr val="00ADD0"/>
    <a:srgbClr val="7C8EA0"/>
    <a:srgbClr val="E8EEFF"/>
    <a:srgbClr val="0214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6"/>
    <p:restoredTop sz="86463"/>
  </p:normalViewPr>
  <p:slideViewPr>
    <p:cSldViewPr snapToGrid="0" showGuides="1">
      <p:cViewPr varScale="1">
        <p:scale>
          <a:sx n="110" d="100"/>
          <a:sy n="110" d="100"/>
        </p:scale>
        <p:origin x="1480" y="144"/>
      </p:cViewPr>
      <p:guideLst>
        <p:guide pos="3816"/>
        <p:guide orient="horz" pos="2160"/>
        <p:guide orient="horz" pos="29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DD34FD-1564-2E44-802C-388A6BD3CC39}" type="doc">
      <dgm:prSet loTypeId="urn:microsoft.com/office/officeart/2008/layout/IncreasingCircle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CB6E577-4CF8-774E-9980-1B28AF752171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</a:rPr>
            <a:t>BACKGROUND</a:t>
          </a:r>
        </a:p>
      </dgm:t>
    </dgm:pt>
    <dgm:pt modelId="{F60E08FB-BB7D-FC48-ACEE-04ADAC75F721}" type="parTrans" cxnId="{AA3B055B-1B51-6244-AE23-809BF7ED886D}">
      <dgm:prSet/>
      <dgm:spPr/>
      <dgm:t>
        <a:bodyPr/>
        <a:lstStyle/>
        <a:p>
          <a:endParaRPr lang="en-US" sz="1600"/>
        </a:p>
      </dgm:t>
    </dgm:pt>
    <dgm:pt modelId="{28B81EE5-D6E6-3643-96CB-0771A0BC0B05}" type="sibTrans" cxnId="{AA3B055B-1B51-6244-AE23-809BF7ED886D}">
      <dgm:prSet/>
      <dgm:spPr/>
      <dgm:t>
        <a:bodyPr/>
        <a:lstStyle/>
        <a:p>
          <a:endParaRPr lang="en-US" sz="1600"/>
        </a:p>
      </dgm:t>
    </dgm:pt>
    <dgm:pt modelId="{4D9A0BD8-CE53-E140-989F-8B17AE291563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</a:rPr>
            <a:t>PROCESS</a:t>
          </a:r>
        </a:p>
      </dgm:t>
    </dgm:pt>
    <dgm:pt modelId="{0E774AC7-12F9-6647-90FE-EC5C80E67FF6}" type="parTrans" cxnId="{6CF767E5-034A-9C43-A90F-9E54868D2270}">
      <dgm:prSet/>
      <dgm:spPr/>
      <dgm:t>
        <a:bodyPr/>
        <a:lstStyle/>
        <a:p>
          <a:endParaRPr lang="en-US" sz="1600"/>
        </a:p>
      </dgm:t>
    </dgm:pt>
    <dgm:pt modelId="{759D29BC-52C4-ED41-BFC1-2E976E35F816}" type="sibTrans" cxnId="{6CF767E5-034A-9C43-A90F-9E54868D2270}">
      <dgm:prSet/>
      <dgm:spPr/>
      <dgm:t>
        <a:bodyPr/>
        <a:lstStyle/>
        <a:p>
          <a:endParaRPr lang="en-US" sz="1600"/>
        </a:p>
      </dgm:t>
    </dgm:pt>
    <dgm:pt modelId="{F5D92C98-660B-1C49-893B-149B6F7A78FB}">
      <dgm:prSet phldrT="[Text]"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</a:rPr>
            <a:t>ROSES &amp; THORNS</a:t>
          </a:r>
        </a:p>
      </dgm:t>
    </dgm:pt>
    <dgm:pt modelId="{04AD418A-C14C-F546-8F35-ABA51AA0E0A6}" type="parTrans" cxnId="{DF384FF4-D1FC-8144-9CC7-E7C32A2BC19C}">
      <dgm:prSet/>
      <dgm:spPr/>
      <dgm:t>
        <a:bodyPr/>
        <a:lstStyle/>
        <a:p>
          <a:endParaRPr lang="en-US" sz="1600"/>
        </a:p>
      </dgm:t>
    </dgm:pt>
    <dgm:pt modelId="{5973FD68-B0A6-C54A-921F-B447A3EE1D50}" type="sibTrans" cxnId="{DF384FF4-D1FC-8144-9CC7-E7C32A2BC19C}">
      <dgm:prSet/>
      <dgm:spPr/>
      <dgm:t>
        <a:bodyPr/>
        <a:lstStyle/>
        <a:p>
          <a:endParaRPr lang="en-US" sz="1600"/>
        </a:p>
      </dgm:t>
    </dgm:pt>
    <dgm:pt modelId="{38771BA0-F9B8-E74B-9DDC-72004C76F7DA}">
      <dgm:prSet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</a:rPr>
            <a:t>RELEVANCE</a:t>
          </a:r>
        </a:p>
      </dgm:t>
    </dgm:pt>
    <dgm:pt modelId="{A6F07E5D-1A1F-604E-B7A4-894A7362399B}" type="parTrans" cxnId="{4013CDDF-AA8C-5D4A-9632-0F332E89B354}">
      <dgm:prSet/>
      <dgm:spPr/>
      <dgm:t>
        <a:bodyPr/>
        <a:lstStyle/>
        <a:p>
          <a:endParaRPr lang="en-US" sz="1600"/>
        </a:p>
      </dgm:t>
    </dgm:pt>
    <dgm:pt modelId="{5418A8AB-0F07-014D-BD3A-691A05980669}" type="sibTrans" cxnId="{4013CDDF-AA8C-5D4A-9632-0F332E89B354}">
      <dgm:prSet/>
      <dgm:spPr/>
      <dgm:t>
        <a:bodyPr/>
        <a:lstStyle/>
        <a:p>
          <a:endParaRPr lang="en-US" sz="1600"/>
        </a:p>
      </dgm:t>
    </dgm:pt>
    <dgm:pt modelId="{53BCCBAA-306E-9C4D-9B4A-585C53EB8D77}">
      <dgm:prSet custT="1"/>
      <dgm:spPr/>
      <dgm:t>
        <a:bodyPr/>
        <a:lstStyle/>
        <a:p>
          <a:r>
            <a:rPr lang="en-US" sz="1600" b="1" dirty="0">
              <a:solidFill>
                <a:schemeClr val="bg1"/>
              </a:solidFill>
            </a:rPr>
            <a:t>SIGNGFICANCE</a:t>
          </a:r>
        </a:p>
      </dgm:t>
    </dgm:pt>
    <dgm:pt modelId="{7872DB6D-45DF-484A-8D76-07F1DA34FDBA}" type="parTrans" cxnId="{1BCE90D4-1E30-7D4F-86E4-E642AC9EDF88}">
      <dgm:prSet/>
      <dgm:spPr/>
      <dgm:t>
        <a:bodyPr/>
        <a:lstStyle/>
        <a:p>
          <a:endParaRPr lang="en-US" sz="1600"/>
        </a:p>
      </dgm:t>
    </dgm:pt>
    <dgm:pt modelId="{FDEC36DC-7AC0-984A-9F1E-F6CEF0D357AC}" type="sibTrans" cxnId="{1BCE90D4-1E30-7D4F-86E4-E642AC9EDF88}">
      <dgm:prSet/>
      <dgm:spPr/>
      <dgm:t>
        <a:bodyPr/>
        <a:lstStyle/>
        <a:p>
          <a:endParaRPr lang="en-US" sz="1600"/>
        </a:p>
      </dgm:t>
    </dgm:pt>
    <dgm:pt modelId="{1271073E-EE53-2841-8EBF-521A2FAB1A33}" type="pres">
      <dgm:prSet presAssocID="{6ADD34FD-1564-2E44-802C-388A6BD3CC39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B084F727-E504-F548-8FF2-84ABB3CB6EB2}" type="pres">
      <dgm:prSet presAssocID="{8CB6E577-4CF8-774E-9980-1B28AF752171}" presName="composite" presStyleCnt="0"/>
      <dgm:spPr/>
    </dgm:pt>
    <dgm:pt modelId="{D23E726D-6715-2141-8196-8883385CAC95}" type="pres">
      <dgm:prSet presAssocID="{8CB6E577-4CF8-774E-9980-1B28AF752171}" presName="BackAccent" presStyleLbl="bgShp" presStyleIdx="0" presStyleCnt="5" custLinFactX="41388" custLinFactY="200000" custLinFactNeighborX="100000" custLinFactNeighborY="236115"/>
      <dgm:spPr/>
    </dgm:pt>
    <dgm:pt modelId="{CA7A3AD0-69DA-5940-8FAB-374A85802003}" type="pres">
      <dgm:prSet presAssocID="{8CB6E577-4CF8-774E-9980-1B28AF752171}" presName="Accent" presStyleLbl="alignNode1" presStyleIdx="0" presStyleCnt="5" custLinFactX="76734" custLinFactY="245143" custLinFactNeighborX="100000" custLinFactNeighborY="300000"/>
      <dgm:spPr/>
    </dgm:pt>
    <dgm:pt modelId="{523246B7-9225-CE4E-BFAF-60FA7036F9D6}" type="pres">
      <dgm:prSet presAssocID="{8CB6E577-4CF8-774E-9980-1B28AF752171}" presName="Child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DBD334CA-DCF4-F347-B57A-BF358B477A02}" type="pres">
      <dgm:prSet presAssocID="{8CB6E577-4CF8-774E-9980-1B28AF752171}" presName="Parent" presStyleLbl="revTx" presStyleIdx="0" presStyleCnt="5" custScaleY="56424" custLinFactY="153007" custLinFactNeighborX="-23780" custLinFactNeighborY="200000">
        <dgm:presLayoutVars>
          <dgm:chMax val="1"/>
          <dgm:chPref val="1"/>
          <dgm:bulletEnabled val="1"/>
        </dgm:presLayoutVars>
      </dgm:prSet>
      <dgm:spPr/>
    </dgm:pt>
    <dgm:pt modelId="{769E5E38-1BCD-C446-AC4E-0257E66A7B9D}" type="pres">
      <dgm:prSet presAssocID="{28B81EE5-D6E6-3643-96CB-0771A0BC0B05}" presName="sibTrans" presStyleCnt="0"/>
      <dgm:spPr/>
    </dgm:pt>
    <dgm:pt modelId="{D1F29EA7-0B5A-2948-85C0-6657E017436B}" type="pres">
      <dgm:prSet presAssocID="{4D9A0BD8-CE53-E140-989F-8B17AE291563}" presName="composite" presStyleCnt="0"/>
      <dgm:spPr/>
    </dgm:pt>
    <dgm:pt modelId="{6464D154-17E0-0F44-9CD8-4478CCB0E169}" type="pres">
      <dgm:prSet presAssocID="{4D9A0BD8-CE53-E140-989F-8B17AE291563}" presName="BackAccent" presStyleLbl="bgShp" presStyleIdx="1" presStyleCnt="5" custLinFactY="200000" custLinFactNeighborX="99635" custLinFactNeighborY="236115"/>
      <dgm:spPr/>
    </dgm:pt>
    <dgm:pt modelId="{E500A55B-5077-D64F-BF18-AA56567D1151}" type="pres">
      <dgm:prSet presAssocID="{4D9A0BD8-CE53-E140-989F-8B17AE291563}" presName="Accent" presStyleLbl="alignNode1" presStyleIdx="1" presStyleCnt="5" custLinFactX="24542" custLinFactY="245143" custLinFactNeighborX="100000" custLinFactNeighborY="300000"/>
      <dgm:spPr/>
    </dgm:pt>
    <dgm:pt modelId="{7D53B1CF-8AB4-6C4F-8739-3D4CAA0F9EAB}" type="pres">
      <dgm:prSet presAssocID="{4D9A0BD8-CE53-E140-989F-8B17AE291563}" presName="Child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946DC1A7-864F-484E-9B0D-9A24324C2B82}" type="pres">
      <dgm:prSet presAssocID="{4D9A0BD8-CE53-E140-989F-8B17AE291563}" presName="Parent" presStyleLbl="revTx" presStyleIdx="1" presStyleCnt="5" custScaleX="70829" custScaleY="69678" custLinFactY="146380" custLinFactNeighborX="-36524" custLinFactNeighborY="200000">
        <dgm:presLayoutVars>
          <dgm:chMax val="1"/>
          <dgm:chPref val="1"/>
          <dgm:bulletEnabled val="1"/>
        </dgm:presLayoutVars>
      </dgm:prSet>
      <dgm:spPr/>
    </dgm:pt>
    <dgm:pt modelId="{7CB58410-8928-D44E-851C-A0589F9125EC}" type="pres">
      <dgm:prSet presAssocID="{759D29BC-52C4-ED41-BFC1-2E976E35F816}" presName="sibTrans" presStyleCnt="0"/>
      <dgm:spPr/>
    </dgm:pt>
    <dgm:pt modelId="{92C7EDE6-2185-E44A-BE7C-11FFF9E73D44}" type="pres">
      <dgm:prSet presAssocID="{F5D92C98-660B-1C49-893B-149B6F7A78FB}" presName="composite" presStyleCnt="0"/>
      <dgm:spPr/>
    </dgm:pt>
    <dgm:pt modelId="{57A58F61-DC68-7B4C-8F19-54D86D26E961}" type="pres">
      <dgm:prSet presAssocID="{F5D92C98-660B-1C49-893B-149B6F7A78FB}" presName="BackAccent" presStyleLbl="bgShp" presStyleIdx="2" presStyleCnt="5" custLinFactX="861" custLinFactY="200000" custLinFactNeighborX="100000" custLinFactNeighborY="225675"/>
      <dgm:spPr/>
    </dgm:pt>
    <dgm:pt modelId="{4E86FD98-470F-A14D-8903-74C96AF27D63}" type="pres">
      <dgm:prSet presAssocID="{F5D92C98-660B-1C49-893B-149B6F7A78FB}" presName="Accent" presStyleLbl="alignNode1" presStyleIdx="2" presStyleCnt="5" custLinFactX="26076" custLinFactY="232092" custLinFactNeighborX="100000" custLinFactNeighborY="300000"/>
      <dgm:spPr/>
    </dgm:pt>
    <dgm:pt modelId="{533D8A23-3BDE-7E48-BB08-3E7CD0781182}" type="pres">
      <dgm:prSet presAssocID="{F5D92C98-660B-1C49-893B-149B6F7A78FB}" presName="Child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FA85CF5F-9B7C-014E-90E4-9DF66C72E505}" type="pres">
      <dgm:prSet presAssocID="{F5D92C98-660B-1C49-893B-149B6F7A78FB}" presName="Parent" presStyleLbl="revTx" presStyleIdx="2" presStyleCnt="5" custScaleX="122128" custLinFactY="134142" custLinFactNeighborX="-24715" custLinFactNeighborY="200000">
        <dgm:presLayoutVars>
          <dgm:chMax val="1"/>
          <dgm:chPref val="1"/>
          <dgm:bulletEnabled val="1"/>
        </dgm:presLayoutVars>
      </dgm:prSet>
      <dgm:spPr/>
    </dgm:pt>
    <dgm:pt modelId="{251046B7-C647-844D-97B9-045A0FF7F5F3}" type="pres">
      <dgm:prSet presAssocID="{5973FD68-B0A6-C54A-921F-B447A3EE1D50}" presName="sibTrans" presStyleCnt="0"/>
      <dgm:spPr/>
    </dgm:pt>
    <dgm:pt modelId="{EC9BADBC-B106-0C4D-9ECB-92CFBE9A6057}" type="pres">
      <dgm:prSet presAssocID="{38771BA0-F9B8-E74B-9DDC-72004C76F7DA}" presName="composite" presStyleCnt="0"/>
      <dgm:spPr/>
    </dgm:pt>
    <dgm:pt modelId="{BF12F943-684A-1447-9F53-1ACAD40150C2}" type="pres">
      <dgm:prSet presAssocID="{38771BA0-F9B8-E74B-9DDC-72004C76F7DA}" presName="BackAccent" presStyleLbl="bgShp" presStyleIdx="3" presStyleCnt="5" custLinFactX="13167" custLinFactY="200000" custLinFactNeighborX="100000" custLinFactNeighborY="226471"/>
      <dgm:spPr/>
    </dgm:pt>
    <dgm:pt modelId="{2A99AD6E-A337-1B4C-B49E-CB82048B396C}" type="pres">
      <dgm:prSet presAssocID="{38771BA0-F9B8-E74B-9DDC-72004C76F7DA}" presName="Accent" presStyleLbl="alignNode1" presStyleIdx="3" presStyleCnt="5" custLinFactX="41460" custLinFactY="233089" custLinFactNeighborX="100000" custLinFactNeighborY="300000"/>
      <dgm:spPr/>
    </dgm:pt>
    <dgm:pt modelId="{CE1EC19F-E3D1-5A40-A881-948D0446AFAD}" type="pres">
      <dgm:prSet presAssocID="{38771BA0-F9B8-E74B-9DDC-72004C76F7DA}" presName="Child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79FAE9C8-4426-B84E-A626-C364F9513702}" type="pres">
      <dgm:prSet presAssocID="{38771BA0-F9B8-E74B-9DDC-72004C76F7DA}" presName="Parent" presStyleLbl="revTx" presStyleIdx="3" presStyleCnt="5" custScaleX="98595" custScaleY="54944" custLinFactY="153747" custLinFactNeighborX="-23241" custLinFactNeighborY="200000">
        <dgm:presLayoutVars>
          <dgm:chMax val="1"/>
          <dgm:chPref val="1"/>
          <dgm:bulletEnabled val="1"/>
        </dgm:presLayoutVars>
      </dgm:prSet>
      <dgm:spPr/>
    </dgm:pt>
    <dgm:pt modelId="{7166884A-C082-7344-A00A-998D7266F06B}" type="pres">
      <dgm:prSet presAssocID="{5418A8AB-0F07-014D-BD3A-691A05980669}" presName="sibTrans" presStyleCnt="0"/>
      <dgm:spPr/>
    </dgm:pt>
    <dgm:pt modelId="{1C2B8B08-56E8-DD40-B827-207537050024}" type="pres">
      <dgm:prSet presAssocID="{53BCCBAA-306E-9C4D-9B4A-585C53EB8D77}" presName="composite" presStyleCnt="0"/>
      <dgm:spPr/>
    </dgm:pt>
    <dgm:pt modelId="{11089B51-7651-FD47-AA11-97DCDE1D208C}" type="pres">
      <dgm:prSet presAssocID="{53BCCBAA-306E-9C4D-9B4A-585C53EB8D77}" presName="BackAccent" presStyleLbl="bgShp" presStyleIdx="4" presStyleCnt="5" custLinFactX="30370" custLinFactY="200000" custLinFactNeighborX="100000" custLinFactNeighborY="224912"/>
      <dgm:spPr/>
    </dgm:pt>
    <dgm:pt modelId="{2678144E-1D6D-7240-852D-ABA6543A9E57}" type="pres">
      <dgm:prSet presAssocID="{53BCCBAA-306E-9C4D-9B4A-585C53EB8D77}" presName="Accent" presStyleLbl="alignNode1" presStyleIdx="4" presStyleCnt="5" custLinFactX="62963" custLinFactY="231140" custLinFactNeighborX="100000" custLinFactNeighborY="300000"/>
      <dgm:spPr/>
    </dgm:pt>
    <dgm:pt modelId="{B551B41E-F3B3-F84A-896D-24DB733470CB}" type="pres">
      <dgm:prSet presAssocID="{53BCCBAA-306E-9C4D-9B4A-585C53EB8D77}" presName="Child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F00130BA-642C-5D44-9246-3B37B5AD5E3D}" type="pres">
      <dgm:prSet presAssocID="{53BCCBAA-306E-9C4D-9B4A-585C53EB8D77}" presName="Parent" presStyleLbl="revTx" presStyleIdx="4" presStyleCnt="5" custScaleY="74924" custLinFactY="143757" custLinFactNeighborX="-27142" custLinFactNeighborY="200000">
        <dgm:presLayoutVars>
          <dgm:chMax val="1"/>
          <dgm:chPref val="1"/>
          <dgm:bulletEnabled val="1"/>
        </dgm:presLayoutVars>
      </dgm:prSet>
      <dgm:spPr/>
    </dgm:pt>
  </dgm:ptLst>
  <dgm:cxnLst>
    <dgm:cxn modelId="{AA3B055B-1B51-6244-AE23-809BF7ED886D}" srcId="{6ADD34FD-1564-2E44-802C-388A6BD3CC39}" destId="{8CB6E577-4CF8-774E-9980-1B28AF752171}" srcOrd="0" destOrd="0" parTransId="{F60E08FB-BB7D-FC48-ACEE-04ADAC75F721}" sibTransId="{28B81EE5-D6E6-3643-96CB-0771A0BC0B05}"/>
    <dgm:cxn modelId="{987EEE71-8F70-B546-936E-40F5B5906BF4}" type="presOf" srcId="{8CB6E577-4CF8-774E-9980-1B28AF752171}" destId="{DBD334CA-DCF4-F347-B57A-BF358B477A02}" srcOrd="0" destOrd="0" presId="urn:microsoft.com/office/officeart/2008/layout/IncreasingCircleProcess"/>
    <dgm:cxn modelId="{77273192-A646-4841-95FA-BA127669B149}" type="presOf" srcId="{4D9A0BD8-CE53-E140-989F-8B17AE291563}" destId="{946DC1A7-864F-484E-9B0D-9A24324C2B82}" srcOrd="0" destOrd="0" presId="urn:microsoft.com/office/officeart/2008/layout/IncreasingCircleProcess"/>
    <dgm:cxn modelId="{724C9394-B56A-194C-8FA1-5C61B4F6BD41}" type="presOf" srcId="{F5D92C98-660B-1C49-893B-149B6F7A78FB}" destId="{FA85CF5F-9B7C-014E-90E4-9DF66C72E505}" srcOrd="0" destOrd="0" presId="urn:microsoft.com/office/officeart/2008/layout/IncreasingCircleProcess"/>
    <dgm:cxn modelId="{8AFDB795-084A-814E-8AF4-90C9D0420FDE}" type="presOf" srcId="{53BCCBAA-306E-9C4D-9B4A-585C53EB8D77}" destId="{F00130BA-642C-5D44-9246-3B37B5AD5E3D}" srcOrd="0" destOrd="0" presId="urn:microsoft.com/office/officeart/2008/layout/IncreasingCircleProcess"/>
    <dgm:cxn modelId="{1BCE90D4-1E30-7D4F-86E4-E642AC9EDF88}" srcId="{6ADD34FD-1564-2E44-802C-388A6BD3CC39}" destId="{53BCCBAA-306E-9C4D-9B4A-585C53EB8D77}" srcOrd="4" destOrd="0" parTransId="{7872DB6D-45DF-484A-8D76-07F1DA34FDBA}" sibTransId="{FDEC36DC-7AC0-984A-9F1E-F6CEF0D357AC}"/>
    <dgm:cxn modelId="{9A3D00DA-7287-C44C-B13B-06D95442C096}" type="presOf" srcId="{6ADD34FD-1564-2E44-802C-388A6BD3CC39}" destId="{1271073E-EE53-2841-8EBF-521A2FAB1A33}" srcOrd="0" destOrd="0" presId="urn:microsoft.com/office/officeart/2008/layout/IncreasingCircleProcess"/>
    <dgm:cxn modelId="{4013CDDF-AA8C-5D4A-9632-0F332E89B354}" srcId="{6ADD34FD-1564-2E44-802C-388A6BD3CC39}" destId="{38771BA0-F9B8-E74B-9DDC-72004C76F7DA}" srcOrd="3" destOrd="0" parTransId="{A6F07E5D-1A1F-604E-B7A4-894A7362399B}" sibTransId="{5418A8AB-0F07-014D-BD3A-691A05980669}"/>
    <dgm:cxn modelId="{6CF767E5-034A-9C43-A90F-9E54868D2270}" srcId="{6ADD34FD-1564-2E44-802C-388A6BD3CC39}" destId="{4D9A0BD8-CE53-E140-989F-8B17AE291563}" srcOrd="1" destOrd="0" parTransId="{0E774AC7-12F9-6647-90FE-EC5C80E67FF6}" sibTransId="{759D29BC-52C4-ED41-BFC1-2E976E35F816}"/>
    <dgm:cxn modelId="{DF384FF4-D1FC-8144-9CC7-E7C32A2BC19C}" srcId="{6ADD34FD-1564-2E44-802C-388A6BD3CC39}" destId="{F5D92C98-660B-1C49-893B-149B6F7A78FB}" srcOrd="2" destOrd="0" parTransId="{04AD418A-C14C-F546-8F35-ABA51AA0E0A6}" sibTransId="{5973FD68-B0A6-C54A-921F-B447A3EE1D50}"/>
    <dgm:cxn modelId="{7D2B72FB-2877-CA4A-809F-0E84D9272F95}" type="presOf" srcId="{38771BA0-F9B8-E74B-9DDC-72004C76F7DA}" destId="{79FAE9C8-4426-B84E-A626-C364F9513702}" srcOrd="0" destOrd="0" presId="urn:microsoft.com/office/officeart/2008/layout/IncreasingCircleProcess"/>
    <dgm:cxn modelId="{58C947DA-B15D-4844-B20D-247468DFE6A4}" type="presParOf" srcId="{1271073E-EE53-2841-8EBF-521A2FAB1A33}" destId="{B084F727-E504-F548-8FF2-84ABB3CB6EB2}" srcOrd="0" destOrd="0" presId="urn:microsoft.com/office/officeart/2008/layout/IncreasingCircleProcess"/>
    <dgm:cxn modelId="{1F95F128-9401-6E49-A7E8-A104B1A01148}" type="presParOf" srcId="{B084F727-E504-F548-8FF2-84ABB3CB6EB2}" destId="{D23E726D-6715-2141-8196-8883385CAC95}" srcOrd="0" destOrd="0" presId="urn:microsoft.com/office/officeart/2008/layout/IncreasingCircleProcess"/>
    <dgm:cxn modelId="{F5FE5615-A6DB-9C43-AAA8-571BD108C303}" type="presParOf" srcId="{B084F727-E504-F548-8FF2-84ABB3CB6EB2}" destId="{CA7A3AD0-69DA-5940-8FAB-374A85802003}" srcOrd="1" destOrd="0" presId="urn:microsoft.com/office/officeart/2008/layout/IncreasingCircleProcess"/>
    <dgm:cxn modelId="{C28B464E-F778-C74A-BC25-2C2A18DC71DC}" type="presParOf" srcId="{B084F727-E504-F548-8FF2-84ABB3CB6EB2}" destId="{523246B7-9225-CE4E-BFAF-60FA7036F9D6}" srcOrd="2" destOrd="0" presId="urn:microsoft.com/office/officeart/2008/layout/IncreasingCircleProcess"/>
    <dgm:cxn modelId="{CF5B7E72-D013-9B45-BBA2-414AF6F7C993}" type="presParOf" srcId="{B084F727-E504-F548-8FF2-84ABB3CB6EB2}" destId="{DBD334CA-DCF4-F347-B57A-BF358B477A02}" srcOrd="3" destOrd="0" presId="urn:microsoft.com/office/officeart/2008/layout/IncreasingCircleProcess"/>
    <dgm:cxn modelId="{5AEA5395-EE33-8844-8F71-603BF49417D2}" type="presParOf" srcId="{1271073E-EE53-2841-8EBF-521A2FAB1A33}" destId="{769E5E38-1BCD-C446-AC4E-0257E66A7B9D}" srcOrd="1" destOrd="0" presId="urn:microsoft.com/office/officeart/2008/layout/IncreasingCircleProcess"/>
    <dgm:cxn modelId="{2360782C-1CC7-844A-B416-3D4E7E30A05F}" type="presParOf" srcId="{1271073E-EE53-2841-8EBF-521A2FAB1A33}" destId="{D1F29EA7-0B5A-2948-85C0-6657E017436B}" srcOrd="2" destOrd="0" presId="urn:microsoft.com/office/officeart/2008/layout/IncreasingCircleProcess"/>
    <dgm:cxn modelId="{062AB6B8-3138-1E4B-8AB5-D1E09EC86DC8}" type="presParOf" srcId="{D1F29EA7-0B5A-2948-85C0-6657E017436B}" destId="{6464D154-17E0-0F44-9CD8-4478CCB0E169}" srcOrd="0" destOrd="0" presId="urn:microsoft.com/office/officeart/2008/layout/IncreasingCircleProcess"/>
    <dgm:cxn modelId="{2EE4F417-6F44-7347-8577-EB04555BCB6F}" type="presParOf" srcId="{D1F29EA7-0B5A-2948-85C0-6657E017436B}" destId="{E500A55B-5077-D64F-BF18-AA56567D1151}" srcOrd="1" destOrd="0" presId="urn:microsoft.com/office/officeart/2008/layout/IncreasingCircleProcess"/>
    <dgm:cxn modelId="{CA2D5B0D-9003-D447-B763-16D93486E548}" type="presParOf" srcId="{D1F29EA7-0B5A-2948-85C0-6657E017436B}" destId="{7D53B1CF-8AB4-6C4F-8739-3D4CAA0F9EAB}" srcOrd="2" destOrd="0" presId="urn:microsoft.com/office/officeart/2008/layout/IncreasingCircleProcess"/>
    <dgm:cxn modelId="{2CBD9AE3-5980-1A41-9643-F1872A02E8FA}" type="presParOf" srcId="{D1F29EA7-0B5A-2948-85C0-6657E017436B}" destId="{946DC1A7-864F-484E-9B0D-9A24324C2B82}" srcOrd="3" destOrd="0" presId="urn:microsoft.com/office/officeart/2008/layout/IncreasingCircleProcess"/>
    <dgm:cxn modelId="{88C224CC-FCF4-C243-90EC-C7CDEFFD6201}" type="presParOf" srcId="{1271073E-EE53-2841-8EBF-521A2FAB1A33}" destId="{7CB58410-8928-D44E-851C-A0589F9125EC}" srcOrd="3" destOrd="0" presId="urn:microsoft.com/office/officeart/2008/layout/IncreasingCircleProcess"/>
    <dgm:cxn modelId="{FFB93643-A4A7-2D47-99FC-E0B0D9854262}" type="presParOf" srcId="{1271073E-EE53-2841-8EBF-521A2FAB1A33}" destId="{92C7EDE6-2185-E44A-BE7C-11FFF9E73D44}" srcOrd="4" destOrd="0" presId="urn:microsoft.com/office/officeart/2008/layout/IncreasingCircleProcess"/>
    <dgm:cxn modelId="{6B320270-6F97-6D46-A49F-40029CF8671F}" type="presParOf" srcId="{92C7EDE6-2185-E44A-BE7C-11FFF9E73D44}" destId="{57A58F61-DC68-7B4C-8F19-54D86D26E961}" srcOrd="0" destOrd="0" presId="urn:microsoft.com/office/officeart/2008/layout/IncreasingCircleProcess"/>
    <dgm:cxn modelId="{A0E4D2D2-33F0-F04B-8AA6-0B86AC391B72}" type="presParOf" srcId="{92C7EDE6-2185-E44A-BE7C-11FFF9E73D44}" destId="{4E86FD98-470F-A14D-8903-74C96AF27D63}" srcOrd="1" destOrd="0" presId="urn:microsoft.com/office/officeart/2008/layout/IncreasingCircleProcess"/>
    <dgm:cxn modelId="{29F115D0-B92A-234D-A929-C42A5CABC7CE}" type="presParOf" srcId="{92C7EDE6-2185-E44A-BE7C-11FFF9E73D44}" destId="{533D8A23-3BDE-7E48-BB08-3E7CD0781182}" srcOrd="2" destOrd="0" presId="urn:microsoft.com/office/officeart/2008/layout/IncreasingCircleProcess"/>
    <dgm:cxn modelId="{76F429E8-7694-8D4C-92A1-3D6A76C42806}" type="presParOf" srcId="{92C7EDE6-2185-E44A-BE7C-11FFF9E73D44}" destId="{FA85CF5F-9B7C-014E-90E4-9DF66C72E505}" srcOrd="3" destOrd="0" presId="urn:microsoft.com/office/officeart/2008/layout/IncreasingCircleProcess"/>
    <dgm:cxn modelId="{AE258A15-4F02-2340-ADF2-76BC7504DA3A}" type="presParOf" srcId="{1271073E-EE53-2841-8EBF-521A2FAB1A33}" destId="{251046B7-C647-844D-97B9-045A0FF7F5F3}" srcOrd="5" destOrd="0" presId="urn:microsoft.com/office/officeart/2008/layout/IncreasingCircleProcess"/>
    <dgm:cxn modelId="{09D3A51A-9E60-A440-9F63-122D6F5EBC6F}" type="presParOf" srcId="{1271073E-EE53-2841-8EBF-521A2FAB1A33}" destId="{EC9BADBC-B106-0C4D-9ECB-92CFBE9A6057}" srcOrd="6" destOrd="0" presId="urn:microsoft.com/office/officeart/2008/layout/IncreasingCircleProcess"/>
    <dgm:cxn modelId="{12B45819-101A-4445-880F-2B1E295A9E41}" type="presParOf" srcId="{EC9BADBC-B106-0C4D-9ECB-92CFBE9A6057}" destId="{BF12F943-684A-1447-9F53-1ACAD40150C2}" srcOrd="0" destOrd="0" presId="urn:microsoft.com/office/officeart/2008/layout/IncreasingCircleProcess"/>
    <dgm:cxn modelId="{F4AF945C-53A1-1C48-A1AE-E4D2C7B6B01E}" type="presParOf" srcId="{EC9BADBC-B106-0C4D-9ECB-92CFBE9A6057}" destId="{2A99AD6E-A337-1B4C-B49E-CB82048B396C}" srcOrd="1" destOrd="0" presId="urn:microsoft.com/office/officeart/2008/layout/IncreasingCircleProcess"/>
    <dgm:cxn modelId="{494EF04C-34EC-3C47-BD9E-3CFE39AB8226}" type="presParOf" srcId="{EC9BADBC-B106-0C4D-9ECB-92CFBE9A6057}" destId="{CE1EC19F-E3D1-5A40-A881-948D0446AFAD}" srcOrd="2" destOrd="0" presId="urn:microsoft.com/office/officeart/2008/layout/IncreasingCircleProcess"/>
    <dgm:cxn modelId="{5BD39E0B-3552-D84B-BF76-3D4854F92621}" type="presParOf" srcId="{EC9BADBC-B106-0C4D-9ECB-92CFBE9A6057}" destId="{79FAE9C8-4426-B84E-A626-C364F9513702}" srcOrd="3" destOrd="0" presId="urn:microsoft.com/office/officeart/2008/layout/IncreasingCircleProcess"/>
    <dgm:cxn modelId="{368CE592-2873-8446-939C-9C009DBEDA0B}" type="presParOf" srcId="{1271073E-EE53-2841-8EBF-521A2FAB1A33}" destId="{7166884A-C082-7344-A00A-998D7266F06B}" srcOrd="7" destOrd="0" presId="urn:microsoft.com/office/officeart/2008/layout/IncreasingCircleProcess"/>
    <dgm:cxn modelId="{1128F658-62E5-104B-96AD-60ECD96CEB54}" type="presParOf" srcId="{1271073E-EE53-2841-8EBF-521A2FAB1A33}" destId="{1C2B8B08-56E8-DD40-B827-207537050024}" srcOrd="8" destOrd="0" presId="urn:microsoft.com/office/officeart/2008/layout/IncreasingCircleProcess"/>
    <dgm:cxn modelId="{334354D7-80D4-E64C-A562-599722D7A685}" type="presParOf" srcId="{1C2B8B08-56E8-DD40-B827-207537050024}" destId="{11089B51-7651-FD47-AA11-97DCDE1D208C}" srcOrd="0" destOrd="0" presId="urn:microsoft.com/office/officeart/2008/layout/IncreasingCircleProcess"/>
    <dgm:cxn modelId="{9ACD7D73-46B4-F048-9840-1D4D9F5D4C0B}" type="presParOf" srcId="{1C2B8B08-56E8-DD40-B827-207537050024}" destId="{2678144E-1D6D-7240-852D-ABA6543A9E57}" srcOrd="1" destOrd="0" presId="urn:microsoft.com/office/officeart/2008/layout/IncreasingCircleProcess"/>
    <dgm:cxn modelId="{65141ED7-576F-A04B-8648-25008F1BA53D}" type="presParOf" srcId="{1C2B8B08-56E8-DD40-B827-207537050024}" destId="{B551B41E-F3B3-F84A-896D-24DB733470CB}" srcOrd="2" destOrd="0" presId="urn:microsoft.com/office/officeart/2008/layout/IncreasingCircleProcess"/>
    <dgm:cxn modelId="{6C8F7505-D422-EB47-B418-1D49C9733335}" type="presParOf" srcId="{1C2B8B08-56E8-DD40-B827-207537050024}" destId="{F00130BA-642C-5D44-9246-3B37B5AD5E3D}" srcOrd="3" destOrd="0" presId="urn:microsoft.com/office/officeart/2008/layout/Increasing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3E726D-6715-2141-8196-8883385CAC95}">
      <dsp:nvSpPr>
        <dsp:cNvPr id="0" name=""/>
        <dsp:cNvSpPr/>
      </dsp:nvSpPr>
      <dsp:spPr>
        <a:xfrm>
          <a:off x="782061" y="2395186"/>
          <a:ext cx="549209" cy="54920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7A3AD0-69DA-5940-8FAB-374A85802003}">
      <dsp:nvSpPr>
        <dsp:cNvPr id="0" name=""/>
        <dsp:cNvSpPr/>
      </dsp:nvSpPr>
      <dsp:spPr>
        <a:xfrm>
          <a:off x="836978" y="2450104"/>
          <a:ext cx="439367" cy="439367"/>
        </a:xfrm>
        <a:prstGeom prst="chord">
          <a:avLst>
            <a:gd name="adj1" fmla="val 2332194"/>
            <a:gd name="adj2" fmla="val 8587806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D334CA-DCF4-F347-B57A-BF358B477A02}">
      <dsp:nvSpPr>
        <dsp:cNvPr id="0" name=""/>
        <dsp:cNvSpPr/>
      </dsp:nvSpPr>
      <dsp:spPr>
        <a:xfrm>
          <a:off x="282808" y="2058411"/>
          <a:ext cx="1624745" cy="30988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</a:rPr>
            <a:t>BACKGROUND</a:t>
          </a:r>
        </a:p>
      </dsp:txBody>
      <dsp:txXfrm>
        <a:off x="282808" y="2058411"/>
        <a:ext cx="1624745" cy="309886"/>
      </dsp:txXfrm>
    </dsp:sp>
    <dsp:sp modelId="{6464D154-17E0-0F44-9CD8-4478CCB0E169}">
      <dsp:nvSpPr>
        <dsp:cNvPr id="0" name=""/>
        <dsp:cNvSpPr/>
      </dsp:nvSpPr>
      <dsp:spPr>
        <a:xfrm>
          <a:off x="2955543" y="2395186"/>
          <a:ext cx="549209" cy="54920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00A55B-5077-D64F-BF18-AA56567D1151}">
      <dsp:nvSpPr>
        <dsp:cNvPr id="0" name=""/>
        <dsp:cNvSpPr/>
      </dsp:nvSpPr>
      <dsp:spPr>
        <a:xfrm>
          <a:off x="3010456" y="2450104"/>
          <a:ext cx="439367" cy="439367"/>
        </a:xfrm>
        <a:prstGeom prst="chord">
          <a:avLst>
            <a:gd name="adj1" fmla="val 692220"/>
            <a:gd name="adj2" fmla="val 1010778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6DC1A7-864F-484E-9B0D-9A24324C2B82}">
      <dsp:nvSpPr>
        <dsp:cNvPr id="0" name=""/>
        <dsp:cNvSpPr/>
      </dsp:nvSpPr>
      <dsp:spPr>
        <a:xfrm>
          <a:off x="2715521" y="1985618"/>
          <a:ext cx="1150791" cy="3826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</a:rPr>
            <a:t>PROCESS</a:t>
          </a:r>
        </a:p>
      </dsp:txBody>
      <dsp:txXfrm>
        <a:off x="2715521" y="1985618"/>
        <a:ext cx="1150791" cy="382678"/>
      </dsp:txXfrm>
    </dsp:sp>
    <dsp:sp modelId="{57A58F61-DC68-7B4C-8F19-54D86D26E961}">
      <dsp:nvSpPr>
        <dsp:cNvPr id="0" name=""/>
        <dsp:cNvSpPr/>
      </dsp:nvSpPr>
      <dsp:spPr>
        <a:xfrm>
          <a:off x="5365069" y="2337849"/>
          <a:ext cx="549209" cy="54920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86FD98-470F-A14D-8903-74C96AF27D63}">
      <dsp:nvSpPr>
        <dsp:cNvPr id="0" name=""/>
        <dsp:cNvSpPr/>
      </dsp:nvSpPr>
      <dsp:spPr>
        <a:xfrm>
          <a:off x="5419989" y="2392762"/>
          <a:ext cx="439367" cy="439367"/>
        </a:xfrm>
        <a:prstGeom prst="chord">
          <a:avLst>
            <a:gd name="adj1" fmla="val 20907780"/>
            <a:gd name="adj2" fmla="val 1149222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85CF5F-9B7C-014E-90E4-9DF66C72E505}">
      <dsp:nvSpPr>
        <dsp:cNvPr id="0" name=""/>
        <dsp:cNvSpPr/>
      </dsp:nvSpPr>
      <dsp:spPr>
        <a:xfrm>
          <a:off x="4893442" y="1835140"/>
          <a:ext cx="1984269" cy="54920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</a:rPr>
            <a:t>ROSES &amp; THORNS</a:t>
          </a:r>
        </a:p>
      </dsp:txBody>
      <dsp:txXfrm>
        <a:off x="4893442" y="1835140"/>
        <a:ext cx="1984269" cy="549209"/>
      </dsp:txXfrm>
    </dsp:sp>
    <dsp:sp modelId="{BF12F943-684A-1447-9F53-1ACAD40150C2}">
      <dsp:nvSpPr>
        <dsp:cNvPr id="0" name=""/>
        <dsp:cNvSpPr/>
      </dsp:nvSpPr>
      <dsp:spPr>
        <a:xfrm>
          <a:off x="8015210" y="2342220"/>
          <a:ext cx="549209" cy="54920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99AD6E-A337-1B4C-B49E-CB82048B396C}">
      <dsp:nvSpPr>
        <dsp:cNvPr id="0" name=""/>
        <dsp:cNvSpPr/>
      </dsp:nvSpPr>
      <dsp:spPr>
        <a:xfrm>
          <a:off x="8070137" y="2397143"/>
          <a:ext cx="439367" cy="439367"/>
        </a:xfrm>
        <a:prstGeom prst="chord">
          <a:avLst>
            <a:gd name="adj1" fmla="val 19267806"/>
            <a:gd name="adj2" fmla="val 13012194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FAE9C8-4426-B84E-A626-C364F9513702}">
      <dsp:nvSpPr>
        <dsp:cNvPr id="0" name=""/>
        <dsp:cNvSpPr/>
      </dsp:nvSpPr>
      <dsp:spPr>
        <a:xfrm>
          <a:off x="7691121" y="2066539"/>
          <a:ext cx="1601918" cy="3017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</a:rPr>
            <a:t>RELEVANCE</a:t>
          </a:r>
        </a:p>
      </dsp:txBody>
      <dsp:txXfrm>
        <a:off x="7691121" y="2066539"/>
        <a:ext cx="1601918" cy="301757"/>
      </dsp:txXfrm>
    </dsp:sp>
    <dsp:sp modelId="{11089B51-7651-FD47-AA11-97DCDE1D208C}">
      <dsp:nvSpPr>
        <dsp:cNvPr id="0" name=""/>
        <dsp:cNvSpPr/>
      </dsp:nvSpPr>
      <dsp:spPr>
        <a:xfrm>
          <a:off x="10512484" y="2333658"/>
          <a:ext cx="549209" cy="549209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78144E-1D6D-7240-852D-ABA6543A9E57}">
      <dsp:nvSpPr>
        <dsp:cNvPr id="0" name=""/>
        <dsp:cNvSpPr/>
      </dsp:nvSpPr>
      <dsp:spPr>
        <a:xfrm>
          <a:off x="10567407" y="2388579"/>
          <a:ext cx="439367" cy="439367"/>
        </a:xfrm>
        <a:prstGeom prst="chord">
          <a:avLst>
            <a:gd name="adj1" fmla="val 162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0130BA-642C-5D44-9246-3B37B5AD5E3D}">
      <dsp:nvSpPr>
        <dsp:cNvPr id="0" name=""/>
        <dsp:cNvSpPr/>
      </dsp:nvSpPr>
      <dsp:spPr>
        <a:xfrm>
          <a:off x="10019119" y="1956807"/>
          <a:ext cx="1624745" cy="4114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b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schemeClr val="bg1"/>
              </a:solidFill>
            </a:rPr>
            <a:t>SIGNGFICANCE</a:t>
          </a:r>
        </a:p>
      </dsp:txBody>
      <dsp:txXfrm>
        <a:off x="10019119" y="1956807"/>
        <a:ext cx="1624745" cy="411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IncreasingCircleProcess">
  <dgm:title val=""/>
  <dgm:desc val=""/>
  <dgm:catLst>
    <dgm:cat type="list" pri="8300"/>
    <dgm:cat type="process" pri="43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  <dgm:param type="horzAlign" val="ctr"/>
          <dgm:param type="vertAlign" val="t"/>
        </dgm:alg>
      </dgm:if>
      <dgm:else name="Name3">
        <dgm:alg type="lin">
          <dgm:param type="linDir" val="fromR"/>
          <dgm:param type="horzAlign" val="ctr"/>
          <dgm:param type="vertAlign" val="t"/>
        </dgm:alg>
      </dgm:else>
    </dgm:choose>
    <dgm:shape xmlns:r="http://schemas.openxmlformats.org/officeDocument/2006/relationships" r:blip="">
      <dgm:adjLst/>
    </dgm:shape>
    <dgm:constrLst>
      <dgm:constr type="primFontSz" for="des" forName="Child" val="65"/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h" refFor="ch" refForName="composite" op="equ" fact="0.04"/>
    </dgm:constrLst>
    <dgm:forEach name="nodesForEach" axis="ch" ptType="node" cnt="7">
      <dgm:layoutNode name="composite">
        <dgm:alg type="composite">
          <dgm:param type="ar" val="0.8"/>
        </dgm:alg>
        <dgm:choose name="Name4">
          <dgm:if name="Name5" func="var" arg="dir" op="equ" val="norm">
            <dgm:constrLst>
              <dgm:constr type="l" for="ch" forName="Child" refType="w" fact="0.29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l" for="ch" forName="Parent" refType="w" fact="0.29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l" for="ch" forName="BackAccent" refType="w" fact="0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l" for="ch" forName="Accent" refType="w" fact="0.024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if>
          <dgm:else name="Name6">
            <dgm:constrLst>
              <dgm:constr type="r" for="ch" forName="Child" refType="w" fact="0.71"/>
              <dgm:constr type="t" for="ch" forName="Child" refType="h" fact="0.192"/>
              <dgm:constr type="w" for="ch" forName="Child" refType="w" fact="0.71"/>
              <dgm:constr type="h" for="ch" forName="Child" refType="h" fact="0.808"/>
              <dgm:constr type="r" for="ch" forName="Parent" refType="w" fact="0.71"/>
              <dgm:constr type="t" for="ch" forName="Parent" refType="h" fact="0"/>
              <dgm:constr type="w" for="ch" forName="Parent" refType="w" fact="0.71"/>
              <dgm:constr type="h" for="ch" forName="Parent" refType="h" fact="0.192"/>
              <dgm:constr type="r" for="ch" forName="BackAccent" refType="w"/>
              <dgm:constr type="t" for="ch" forName="BackAccent" refType="h" fact="0"/>
              <dgm:constr type="w" for="ch" forName="BackAccent" refType="w" fact="0.24"/>
              <dgm:constr type="h" for="ch" forName="BackAccent" refType="h" fact="0.192"/>
              <dgm:constr type="r" for="ch" forName="Accent" refType="w" fact="0.976"/>
              <dgm:constr type="t" for="ch" forName="Accent" refType="h" fact="0.0192"/>
              <dgm:constr type="w" for="ch" forName="Accent" refType="w" fact="0.192"/>
              <dgm:constr type="h" for="ch" forName="Accent" refType="h" fact="0.1536"/>
            </dgm:constrLst>
          </dgm:else>
        </dgm:choose>
        <dgm:layoutNode name="BackAccent" styleLbl="bgShp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Accent" styleLbl="alignNode1">
          <dgm:alg type="sp"/>
          <dgm:choose name="Name7">
            <dgm:if name="Name8" axis="precedSib" ptType="node" func="cnt" op="equ" val="0">
              <dgm:choose name="Name9">
                <dgm:if name="Name1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11" axis="followSib" ptType="node" func="cnt" op="equ" val="1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12" axis="followSib" ptType="node" func="cnt" op="equ" val="2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if name="Name13" axis="followSib" ptType="node" func="cnt" op="equ" val="3">
                  <dgm:shape xmlns:r="http://schemas.openxmlformats.org/officeDocument/2006/relationships" type="chord" r:blip="">
                    <dgm:adjLst>
                      <dgm:adj idx="1" val="30"/>
                      <dgm:adj idx="2" val="150"/>
                    </dgm:adjLst>
                  </dgm:shape>
                </dgm:if>
                <dgm:if name="Name14" axis="followSib" ptType="node" func="cnt" op="equ" val="4">
                  <dgm:shape xmlns:r="http://schemas.openxmlformats.org/officeDocument/2006/relationships" type="chord" r:blip="">
                    <dgm:adjLst>
                      <dgm:adj idx="1" val="38.8699"/>
                      <dgm:adj idx="2" val="143.1301"/>
                    </dgm:adjLst>
                  </dgm:shape>
                </dgm:if>
                <dgm:if name="Name15" axis="followSib" ptType="node" func="cnt" op="equ" val="5">
                  <dgm:shape xmlns:r="http://schemas.openxmlformats.org/officeDocument/2006/relationships" type="chord" r:blip="">
                    <dgm:adjLst>
                      <dgm:adj idx="1" val="41.8103"/>
                      <dgm:adj idx="2" val="138.1897"/>
                    </dgm:adjLst>
                  </dgm:shape>
                </dgm:if>
                <dgm:else name="Name16">
                  <dgm:shape xmlns:r="http://schemas.openxmlformats.org/officeDocument/2006/relationships" type="chord" r:blip="">
                    <dgm:adjLst>
                      <dgm:adj idx="1" val="45.5847"/>
                      <dgm:adj idx="2" val="134.4153"/>
                    </dgm:adjLst>
                  </dgm:shape>
                </dgm:else>
              </dgm:choose>
            </dgm:if>
            <dgm:if name="Name17" axis="precedSib" ptType="node" func="cnt" op="equ" val="1">
              <dgm:choose name="Name18">
                <dgm:if name="Name19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0" axis="followSib" ptType="node" func="cnt" op="equ" val="1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if name="Name21" axis="followSib" ptType="node" func="cnt" op="equ" val="2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if name="Name22" axis="followSib" ptType="node" func="cnt" op="equ" val="3">
                  <dgm:shape xmlns:r="http://schemas.openxmlformats.org/officeDocument/2006/relationships" type="chord" r:blip="">
                    <dgm:adjLst>
                      <dgm:adj idx="1" val="11.537"/>
                      <dgm:adj idx="2" val="168.463"/>
                    </dgm:adjLst>
                  </dgm:shape>
                </dgm:if>
                <dgm:if name="Name23" axis="followSib" ptType="node" func="cnt" op="equ" val="4">
                  <dgm:shape xmlns:r="http://schemas.openxmlformats.org/officeDocument/2006/relationships" type="chord" r:blip="">
                    <dgm:adjLst>
                      <dgm:adj idx="1" val="19.4712"/>
                      <dgm:adj idx="2" val="160.5288"/>
                    </dgm:adjLst>
                  </dgm:shape>
                </dgm:if>
                <dgm:else name="Name24">
                  <dgm:shape xmlns:r="http://schemas.openxmlformats.org/officeDocument/2006/relationships" type="chord" r:blip="">
                    <dgm:adjLst>
                      <dgm:adj idx="1" val="25.3769"/>
                      <dgm:adj idx="2" val="154.6231"/>
                    </dgm:adjLst>
                  </dgm:shape>
                </dgm:else>
              </dgm:choose>
            </dgm:if>
            <dgm:if name="Name25" axis="precedSib" ptType="node" func="cnt" op="equ" val="2">
              <dgm:choose name="Name26">
                <dgm:if name="Name27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28" axis="followSib" ptType="node" func="cnt" op="equ" val="1">
                  <dgm:shape xmlns:r="http://schemas.openxmlformats.org/officeDocument/2006/relationships" type="chord" r:blip="">
                    <dgm:adjLst>
                      <dgm:adj idx="1" val="-30"/>
                      <dgm:adj idx="2" val="-150"/>
                    </dgm:adjLst>
                  </dgm:shape>
                </dgm:if>
                <dgm:if name="Name29" axis="followSib" ptType="node" func="cnt" op="equ" val="2">
                  <dgm:shape xmlns:r="http://schemas.openxmlformats.org/officeDocument/2006/relationships" type="chord" r:blip="">
                    <dgm:adjLst>
                      <dgm:adj idx="1" val="-11.537"/>
                      <dgm:adj idx="2" val="-168.463"/>
                    </dgm:adjLst>
                  </dgm:shape>
                </dgm:if>
                <dgm:if name="Name30" axis="followSib" ptType="node" func="cnt" op="equ" val="3">
                  <dgm:shape xmlns:r="http://schemas.openxmlformats.org/officeDocument/2006/relationships" type="chord" r:blip="">
                    <dgm:adjLst>
                      <dgm:adj idx="1" val="0"/>
                      <dgm:adj idx="2" val="180"/>
                    </dgm:adjLst>
                  </dgm:shape>
                </dgm:if>
                <dgm:else name="Name31">
                  <dgm:shape xmlns:r="http://schemas.openxmlformats.org/officeDocument/2006/relationships" type="chord" r:blip="">
                    <dgm:adjLst>
                      <dgm:adj idx="1" val="8.2133"/>
                      <dgm:adj idx="2" val="171.7867"/>
                    </dgm:adjLst>
                  </dgm:shape>
                </dgm:else>
              </dgm:choose>
            </dgm:if>
            <dgm:if name="Name32" axis="precedSib" ptType="node" func="cnt" op="equ" val="3">
              <dgm:choose name="Name33">
                <dgm:if name="Name34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35" axis="followSib" ptType="node" func="cnt" op="equ" val="1">
                  <dgm:shape xmlns:r="http://schemas.openxmlformats.org/officeDocument/2006/relationships" type="chord" r:blip="">
                    <dgm:adjLst>
                      <dgm:adj idx="1" val="-38.8699"/>
                      <dgm:adj idx="2" val="-143.1301"/>
                    </dgm:adjLst>
                  </dgm:shape>
                </dgm:if>
                <dgm:if name="Name36" axis="followSib" ptType="node" func="cnt" op="equ" val="2">
                  <dgm:shape xmlns:r="http://schemas.openxmlformats.org/officeDocument/2006/relationships" type="chord" r:blip="">
                    <dgm:adjLst>
                      <dgm:adj idx="1" val="-19.4712"/>
                      <dgm:adj idx="2" val="-160.5288"/>
                    </dgm:adjLst>
                  </dgm:shape>
                </dgm:if>
                <dgm:else name="Name37">
                  <dgm:shape xmlns:r="http://schemas.openxmlformats.org/officeDocument/2006/relationships" type="chord" r:blip="">
                    <dgm:adjLst>
                      <dgm:adj idx="1" val="-8.2133"/>
                      <dgm:adj idx="2" val="-171.7867"/>
                    </dgm:adjLst>
                  </dgm:shape>
                </dgm:else>
              </dgm:choose>
            </dgm:if>
            <dgm:if name="Name38" axis="precedSib" ptType="node" func="cnt" op="equ" val="4">
              <dgm:choose name="Name39">
                <dgm:if name="Name40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if name="Name41" axis="followSib" ptType="node" func="cnt" op="equ" val="1">
                  <dgm:shape xmlns:r="http://schemas.openxmlformats.org/officeDocument/2006/relationships" type="chord" r:blip="">
                    <dgm:adjLst>
                      <dgm:adj idx="1" val="-41.8103"/>
                      <dgm:adj idx="2" val="-138.1897"/>
                    </dgm:adjLst>
                  </dgm:shape>
                </dgm:if>
                <dgm:else name="Name42">
                  <dgm:shape xmlns:r="http://schemas.openxmlformats.org/officeDocument/2006/relationships" type="chord" r:blip="">
                    <dgm:adjLst>
                      <dgm:adj idx="1" val="-25.3769"/>
                      <dgm:adj idx="2" val="-154.6231"/>
                    </dgm:adjLst>
                  </dgm:shape>
                </dgm:else>
              </dgm:choose>
            </dgm:if>
            <dgm:if name="Name43" axis="precedSib" ptType="node" func="cnt" op="equ" val="5">
              <dgm:choose name="Name44">
                <dgm:if name="Name45" axis="followSib" ptType="node" func="cnt" op="equ" val="0">
                  <dgm:shape xmlns:r="http://schemas.openxmlformats.org/officeDocument/2006/relationships" type="chord" r:blip="">
                    <dgm:adjLst>
                      <dgm:adj idx="1" val="-90"/>
                      <dgm:adj idx="2" val="-90"/>
                    </dgm:adjLst>
                  </dgm:shape>
                </dgm:if>
                <dgm:else name="Name46">
                  <dgm:shape xmlns:r="http://schemas.openxmlformats.org/officeDocument/2006/relationships" type="chord" r:blip="">
                    <dgm:adjLst>
                      <dgm:adj idx="1" val="-45.5847"/>
                      <dgm:adj idx="2" val="-134.4153"/>
                    </dgm:adjLst>
                  </dgm:shape>
                </dgm:else>
              </dgm:choose>
            </dgm:if>
            <dgm:else name="Name47">
              <dgm:shape xmlns:r="http://schemas.openxmlformats.org/officeDocument/2006/relationships" type="chord" r:blip="">
                <dgm:adjLst>
                  <dgm:adj idx="1" val="-90"/>
                  <dgm:adj idx="2" val="-90"/>
                </dgm:adjLst>
              </dgm:shape>
            </dgm:else>
          </dgm:choose>
          <dgm:presOf/>
        </dgm:layoutNode>
        <dgm:layoutNode name="Child" styleLbl="revTx">
          <dgm:varLst>
            <dgm:chMax val="0"/>
            <dgm:chPref val="0"/>
            <dgm:bulletEnabled val="1"/>
          </dgm:varLst>
          <dgm:choose name="Name48">
            <dgm:if name="Name49" func="var" arg="dir" op="equ" val="norm">
              <dgm:alg type="tx">
                <dgm:param type="parTxLTRAlign" val="l"/>
                <dgm:param type="parTxRTLAlign" val="l"/>
                <dgm:param type="txAnchorVert" val="t"/>
              </dgm:alg>
            </dgm:if>
            <dgm:else name="Name50">
              <dgm:alg type="tx">
                <dgm:param type="parTxLTRAlign" val="r"/>
                <dgm:param type="parTxRTLAlign" val="r"/>
                <dgm:param type="txAnchorVert" val="t"/>
              </dgm:alg>
            </dgm:else>
          </dgm:choose>
          <dgm:choose name="Name51">
            <dgm:if name="Name52" axis="ch" ptType="node" func="cnt" op="gte" val="1">
              <dgm:shape xmlns:r="http://schemas.openxmlformats.org/officeDocument/2006/relationships" type="rect" r:blip="">
                <dgm:adjLst/>
              </dgm:shape>
            </dgm:if>
            <dgm:else name="Name53">
              <dgm:shape xmlns:r="http://schemas.openxmlformats.org/officeDocument/2006/relationships" type="rect" r:blip="" hideGeom="1">
                <dgm:adjLst/>
              </dgm:shape>
            </dgm:else>
          </dgm:choose>
          <dgm:choose name="Name54">
            <dgm:if name="Name55" axis="ch" ptType="node" func="cnt" op="gte" val="1">
              <dgm:presOf axis="des" ptType="node"/>
            </dgm:if>
            <dgm:else name="Name56">
              <dgm:presOf/>
            </dgm:else>
          </dgm:choose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Parent" styleLbl="revTx">
          <dgm:varLst>
            <dgm:chMax val="1"/>
            <dgm:chPref val="1"/>
            <dgm:bulletEnabled val="1"/>
          </dgm:varLst>
          <dgm:choose name="Name57">
            <dgm:if name="Name58" func="var" arg="dir" op="equ" val="norm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txAnchorVertCh" val="b"/>
              </dgm:alg>
            </dgm:if>
            <dgm:else name="Name59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txAnchorVertCh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F7F9A-864F-DE44-AF07-EDC0CAC90137}" type="datetimeFigureOut">
              <a:rPr lang="en-US" smtClean="0"/>
              <a:t>7/22/24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053EA-6907-8F47-ACA5-08DBFA1C37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802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46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649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886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050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6396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22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0145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25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0053EA-6907-8F47-ACA5-08DBFA1C37E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909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2895" y="1804415"/>
            <a:ext cx="6477000" cy="926593"/>
          </a:xfrm>
        </p:spPr>
        <p:txBody>
          <a:bodyPr lIns="0" tIns="0" rIns="0" bIns="0" anchor="b">
            <a:normAutofit/>
          </a:bodyPr>
          <a:lstStyle>
            <a:lvl1pPr algn="l"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2895" y="3718560"/>
            <a:ext cx="5268686" cy="55273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2000" b="0" spc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presenter or author names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2ED528D-5375-6147-9677-05F4F59A3A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895" y="2790226"/>
            <a:ext cx="6014120" cy="54896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400" b="0" i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03A6FD-C173-A64C-B254-829092777B4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C12122B-590E-9045-872C-38970E3FF20E}"/>
              </a:ext>
            </a:extLst>
          </p:cNvPr>
          <p:cNvSpPr txBox="1"/>
          <p:nvPr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9E46B321-F521-14A6-E951-95E996DCCC4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878824" y="6540370"/>
            <a:ext cx="2820445" cy="174373"/>
          </a:xfrm>
        </p:spPr>
        <p:txBody>
          <a:bodyPr lIns="0" rIns="0">
            <a:noAutofit/>
          </a:bodyPr>
          <a:lstStyle>
            <a:lvl1pPr marL="0" indent="0" algn="r">
              <a:buFontTx/>
              <a:buNone/>
              <a:defRPr lang="en-US" sz="800" b="1" i="0" kern="1200" spc="300" baseline="0" dirty="0" smtClean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D3931-9672-6FB0-B5BB-E89583E1B803}"/>
              </a:ext>
            </a:extLst>
          </p:cNvPr>
          <p:cNvSpPr txBox="1"/>
          <p:nvPr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0AE077-678A-92E6-6FCF-495EE51859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42D4F8-A71D-6829-77CA-B4326EA3C4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E759E8D-369C-956A-8160-6D9E9C7E1F6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2895" y="4393310"/>
            <a:ext cx="4819650" cy="446913"/>
          </a:xfrm>
        </p:spPr>
        <p:txBody>
          <a:bodyPr lIns="0" rIns="0">
            <a:normAutofit/>
          </a:bodyPr>
          <a:lstStyle>
            <a:lvl1pPr marL="11113" indent="0">
              <a:buFontTx/>
              <a:buNone/>
              <a:tabLst/>
              <a:defRPr sz="1400" b="0" i="1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program/organization name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05E1BDC2-9B14-F40F-94CC-BC96CE5E561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2895" y="4888992"/>
            <a:ext cx="4452257" cy="474944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100" b="0" i="0" spc="50" baseline="0">
                <a:solidFill>
                  <a:schemeClr val="tx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 or additional content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97AEFF-2856-3FE4-545F-3343807312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0DC417-E8B8-286D-9BB6-443663A01AFA}"/>
              </a:ext>
            </a:extLst>
          </p:cNvPr>
          <p:cNvSpPr txBox="1"/>
          <p:nvPr userDrawn="1"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329887-7359-65E1-87D8-25FB87ECBF43}"/>
              </a:ext>
            </a:extLst>
          </p:cNvPr>
          <p:cNvSpPr txBox="1"/>
          <p:nvPr userDrawn="1"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815296-DB72-5CF9-C074-E3EFBFC131B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1EB052-AC4E-78FB-DF03-92CD6D78472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A47EBFF-C97D-2ED7-9E00-C685343679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2895" y="0"/>
            <a:ext cx="5753100" cy="228600"/>
          </a:xfrm>
        </p:spPr>
        <p:txBody>
          <a:bodyPr anchor="ctr">
            <a:noAutofit/>
          </a:bodyPr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None/>
              <a:defRPr sz="900" cap="all" spc="50" baseline="0">
                <a:solidFill>
                  <a:schemeClr val="tx1"/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20116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38404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56692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74980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r>
              <a:rPr lang="en-US" dirty="0"/>
              <a:t>CLICK TO EDIT CONTROL MARKING//CATEGORY</a:t>
            </a:r>
          </a:p>
        </p:txBody>
      </p:sp>
    </p:spTree>
    <p:extLst>
      <p:ext uri="{BB962C8B-B14F-4D97-AF65-F5344CB8AC3E}">
        <p14:creationId xmlns:p14="http://schemas.microsoft.com/office/powerpoint/2010/main" val="143110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Slide_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2895" y="1804415"/>
            <a:ext cx="6477000" cy="926593"/>
          </a:xfrm>
        </p:spPr>
        <p:txBody>
          <a:bodyPr lIns="0" tIns="0" rIns="0" bIns="0" anchor="b">
            <a:normAutofit/>
          </a:bodyPr>
          <a:lstStyle>
            <a:lvl1pPr algn="l">
              <a:defRPr sz="360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2895" y="3718560"/>
            <a:ext cx="5268686" cy="55273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2000" b="0" spc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presenter or author names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2ED528D-5375-6147-9677-05F4F59A3A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895" y="2790226"/>
            <a:ext cx="6014120" cy="54896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None/>
              <a:defRPr sz="2400" b="0" i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503A6FD-C173-A64C-B254-829092777B4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C12122B-590E-9045-872C-38970E3FF20E}"/>
              </a:ext>
            </a:extLst>
          </p:cNvPr>
          <p:cNvSpPr txBox="1"/>
          <p:nvPr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9E46B321-F521-14A6-E951-95E996DCCC4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878824" y="6540370"/>
            <a:ext cx="2820445" cy="174373"/>
          </a:xfrm>
        </p:spPr>
        <p:txBody>
          <a:bodyPr lIns="0" rIns="0">
            <a:noAutofit/>
          </a:bodyPr>
          <a:lstStyle>
            <a:lvl1pPr marL="0" indent="0" algn="r">
              <a:buFontTx/>
              <a:buNone/>
              <a:defRPr lang="en-US" sz="800" b="1" i="0" kern="1200" spc="300" baseline="0" dirty="0" smtClean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SAND XXXX-XXXX 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D3931-9672-6FB0-B5BB-E89583E1B803}"/>
              </a:ext>
            </a:extLst>
          </p:cNvPr>
          <p:cNvSpPr txBox="1"/>
          <p:nvPr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0AE077-678A-92E6-6FCF-495EE518593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42D4F8-A71D-6829-77CA-B4326EA3C4E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8" name="Text Placeholder 7">
            <a:extLst>
              <a:ext uri="{FF2B5EF4-FFF2-40B4-BE49-F238E27FC236}">
                <a16:creationId xmlns:a16="http://schemas.microsoft.com/office/drawing/2014/main" id="{1E759E8D-369C-956A-8160-6D9E9C7E1F6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52895" y="4393310"/>
            <a:ext cx="4819650" cy="446913"/>
          </a:xfrm>
        </p:spPr>
        <p:txBody>
          <a:bodyPr lIns="0" rIns="0">
            <a:normAutofit/>
          </a:bodyPr>
          <a:lstStyle>
            <a:lvl1pPr marL="11113" indent="0">
              <a:buFontTx/>
              <a:buNone/>
              <a:tabLst/>
              <a:defRPr sz="1400" b="0" i="1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program/organization name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05E1BDC2-9B14-F40F-94CC-BC96CE5E561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2895" y="4888992"/>
            <a:ext cx="4452257" cy="474944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100" b="0" i="0" spc="50" baseline="0">
                <a:solidFill>
                  <a:schemeClr val="tx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pPr lvl="0"/>
            <a:r>
              <a:rPr lang="en-US" dirty="0"/>
              <a:t>Click to add date, location or additional content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97AEFF-2856-3FE4-545F-3343807312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88" r="-3731"/>
          <a:stretch/>
        </p:blipFill>
        <p:spPr>
          <a:xfrm>
            <a:off x="345400" y="279742"/>
            <a:ext cx="1329210" cy="5147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0DC417-E8B8-286D-9BB6-443663A01AFA}"/>
              </a:ext>
            </a:extLst>
          </p:cNvPr>
          <p:cNvSpPr txBox="1"/>
          <p:nvPr userDrawn="1"/>
        </p:nvSpPr>
        <p:spPr>
          <a:xfrm>
            <a:off x="352895" y="924827"/>
            <a:ext cx="4504759" cy="3077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200" i="1" spc="150" baseline="0" dirty="0">
                <a:solidFill>
                  <a:schemeClr val="tx1"/>
                </a:solidFill>
                <a:latin typeface="+mj-lt"/>
              </a:rPr>
              <a:t>Exceptional service in the national interest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329887-7359-65E1-87D8-25FB87ECBF43}"/>
              </a:ext>
            </a:extLst>
          </p:cNvPr>
          <p:cNvSpPr txBox="1"/>
          <p:nvPr userDrawn="1"/>
        </p:nvSpPr>
        <p:spPr>
          <a:xfrm>
            <a:off x="7647627" y="5970071"/>
            <a:ext cx="4051642" cy="39151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</a:pP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Sandia National Laboratories is a </a:t>
            </a:r>
            <a:r>
              <a:rPr lang="en-US" sz="650" b="0" i="0" kern="1200" dirty="0" err="1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multimission</a:t>
            </a:r>
            <a:r>
              <a:rPr lang="en-US" sz="650" b="0" i="0" kern="1200" dirty="0">
                <a:solidFill>
                  <a:schemeClr val="tx1"/>
                </a:solidFill>
                <a:effectLst/>
                <a:latin typeface="Open Sans" panose="020B0606030504020204" pitchFamily="34" charset="0"/>
                <a:ea typeface="+mn-ea"/>
                <a:cs typeface="+mn-cs"/>
              </a:rPr>
              <a:t> laboratory managed and operated by National Technology and Engineering Solutions of Sandia LLC, a wholly owned subsidiary of Honeywell International Inc. for the U.S. Department of Energy’s National Nuclear Security Administration under contract DE-NA0003525.</a:t>
            </a:r>
            <a:endParaRPr lang="en-US" sz="650" b="0" i="0" dirty="0">
              <a:solidFill>
                <a:schemeClr val="tx1"/>
              </a:solidFill>
              <a:latin typeface="Open Sans" panose="020B0606030504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C815296-DB72-5CF9-C074-E3EFBFC131B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007600" y="5681777"/>
            <a:ext cx="861218" cy="20968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11EB052-AC4E-78FB-DF03-92CD6D78472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041002" y="5700166"/>
            <a:ext cx="658267" cy="191198"/>
          </a:xfrm>
          <a:prstGeom prst="rect">
            <a:avLst/>
          </a:prstGeom>
        </p:spPr>
      </p:pic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D8068C1-323F-572A-96F9-3C07CF172E93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7677150" y="1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6ECFC8AD-FDE1-C946-6F19-1D200A5C7EB5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424422" y="1728217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086AE18A-883A-AF55-B395-94D7303F8A07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5144262" y="3456433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21" name="Picture Placeholder 16">
            <a:extLst>
              <a:ext uri="{FF2B5EF4-FFF2-40B4-BE49-F238E27FC236}">
                <a16:creationId xmlns:a16="http://schemas.microsoft.com/office/drawing/2014/main" id="{403128C2-8DFF-BDBA-C323-B9EE2FD9A542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3900678" y="5175505"/>
            <a:ext cx="3467099" cy="1676400"/>
          </a:xfrm>
          <a:prstGeom prst="parallelogram">
            <a:avLst>
              <a:gd name="adj" fmla="val 73223"/>
            </a:avLst>
          </a:prstGeom>
          <a:noFill/>
          <a:ln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Add image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8C0D6C5F-2EE1-E366-3882-F2CA4D85B8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2895" y="0"/>
            <a:ext cx="5753100" cy="228600"/>
          </a:xfrm>
        </p:spPr>
        <p:txBody>
          <a:bodyPr anchor="ctr">
            <a:noAutofit/>
          </a:bodyPr>
          <a:lstStyle>
            <a:lvl1pPr marL="0" indent="0" algn="l">
              <a:spcBef>
                <a:spcPts val="0"/>
              </a:spcBef>
              <a:buFont typeface="Arial" panose="020B0604020202020204" pitchFamily="34" charset="0"/>
              <a:buNone/>
              <a:defRPr sz="900" cap="all" spc="50" baseline="0">
                <a:solidFill>
                  <a:schemeClr val="tx1"/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20116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38404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56692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749808" indent="0" algn="ctr">
              <a:buNone/>
              <a:defRPr sz="900" cap="all" spc="50" baseline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</a:lstStyle>
          <a:p>
            <a:r>
              <a:rPr lang="en-US" dirty="0"/>
              <a:t>CLICK TO EDIT CONTROL MARKING//CATEGORY</a:t>
            </a:r>
          </a:p>
        </p:txBody>
      </p:sp>
    </p:spTree>
    <p:extLst>
      <p:ext uri="{BB962C8B-B14F-4D97-AF65-F5344CB8AC3E}">
        <p14:creationId xmlns:p14="http://schemas.microsoft.com/office/powerpoint/2010/main" val="3200446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61692" y="2031023"/>
            <a:ext cx="3868616" cy="2795954"/>
          </a:xfrm>
        </p:spPr>
        <p:txBody>
          <a:bodyPr anchor="ctr">
            <a:norm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subtitle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C1BBB78-2337-77EE-6EC0-4C784C5E71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2"/>
                </a:solidFill>
                <a:latin typeface="Exo 2 Semi Bold" pitchFamily="2" charset="77"/>
              </a:defRPr>
            </a:lvl1pPr>
          </a:lstStyle>
          <a:p>
            <a:fld id="{6FB6B91F-BB11-E946-B7F6-1372EDB8DEC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560EA2B-BE9C-1249-82D6-B7B0949FCF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106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176D2-8435-708B-9C12-A2DDE33F5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26" y="238026"/>
            <a:ext cx="10224545" cy="67637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C6E0C3-D357-9904-3F83-469364BF9F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6C3E44-24E0-E7EE-DC2C-D11B27C9E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00200" y="0"/>
            <a:ext cx="899160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7DD9EA8-5FFB-C9B1-1267-6671E46FB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326" y="1225691"/>
            <a:ext cx="11239500" cy="504981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FEDC9B2-DEFB-E449-1A1F-85E60AE319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2"/>
                </a:solidFill>
                <a:latin typeface="Exo 2 Semi Bold" pitchFamily="2" charset="77"/>
              </a:defRPr>
            </a:lvl1pPr>
          </a:lstStyle>
          <a:p>
            <a:fld id="{6FB6B91F-BB11-E946-B7F6-1372EDB8DE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917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_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C1A6A05-6A68-95A1-41EE-FDBA7FA90F3C}"/>
              </a:ext>
            </a:extLst>
          </p:cNvPr>
          <p:cNvSpPr/>
          <p:nvPr userDrawn="1"/>
        </p:nvSpPr>
        <p:spPr>
          <a:xfrm>
            <a:off x="0" y="914400"/>
            <a:ext cx="11696699" cy="76611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alpha val="0"/>
                </a:schemeClr>
              </a:gs>
              <a:gs pos="40000">
                <a:schemeClr val="tx2">
                  <a:lumMod val="20000"/>
                  <a:lumOff val="80000"/>
                  <a:alpha val="20000"/>
                </a:schemeClr>
              </a:gs>
              <a:gs pos="60000">
                <a:schemeClr val="accent1">
                  <a:alpha val="25000"/>
                </a:schemeClr>
              </a:gs>
              <a:gs pos="100000">
                <a:schemeClr val="accent1">
                  <a:alpha val="58414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21708-074B-CB27-329D-6020CFC98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7968" y="2042984"/>
            <a:ext cx="10544432" cy="424351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6EF4D-A4D6-628F-7773-C9A53396E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B9BA94E1-F833-74C4-C220-979B5551C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26" y="238026"/>
            <a:ext cx="10224545" cy="67637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3931A2ED-36FD-2A27-0280-2BAA4BE8F1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2900" y="6638826"/>
            <a:ext cx="104775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="1" i="0">
                <a:solidFill>
                  <a:schemeClr val="bg2"/>
                </a:solidFill>
                <a:latin typeface="Exo 2 Semi Bold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57360BF7-31E7-2BD1-4BB4-C13DCDA301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286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64E1765-210E-6276-4BFF-2D655F43CC3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37968" y="1054571"/>
            <a:ext cx="9529477" cy="485775"/>
          </a:xfrm>
        </p:spPr>
        <p:txBody>
          <a:bodyPr anchor="ctr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10" name="Triangle 9">
            <a:extLst>
              <a:ext uri="{FF2B5EF4-FFF2-40B4-BE49-F238E27FC236}">
                <a16:creationId xmlns:a16="http://schemas.microsoft.com/office/drawing/2014/main" id="{E2DB5861-DC1F-274C-DB37-975429602C12}"/>
              </a:ext>
            </a:extLst>
          </p:cNvPr>
          <p:cNvSpPr/>
          <p:nvPr userDrawn="1"/>
        </p:nvSpPr>
        <p:spPr>
          <a:xfrm rot="5400000">
            <a:off x="516549" y="1150458"/>
            <a:ext cx="529826" cy="294000"/>
          </a:xfrm>
          <a:prstGeom prst="triangle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D9E6835A-8A89-91B3-CA12-BE90FD1FEF40}"/>
              </a:ext>
            </a:extLst>
          </p:cNvPr>
          <p:cNvSpPr/>
          <p:nvPr userDrawn="1"/>
        </p:nvSpPr>
        <p:spPr>
          <a:xfrm rot="5400000">
            <a:off x="204109" y="1150458"/>
            <a:ext cx="529826" cy="294000"/>
          </a:xfrm>
          <a:prstGeom prst="triangle">
            <a:avLst/>
          </a:prstGeom>
          <a:solidFill>
            <a:schemeClr val="tx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2FC92465-7D33-6807-71D6-C420B847E784}"/>
              </a:ext>
            </a:extLst>
          </p:cNvPr>
          <p:cNvSpPr/>
          <p:nvPr userDrawn="1"/>
        </p:nvSpPr>
        <p:spPr>
          <a:xfrm rot="5400000">
            <a:off x="-117913" y="1150458"/>
            <a:ext cx="529826" cy="294000"/>
          </a:xfrm>
          <a:prstGeom prst="triangl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469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673ED-6FC3-240E-FD79-5C9C1B356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15" y="228600"/>
            <a:ext cx="10224545" cy="6858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311F5-00A8-177A-AD8C-C74DC54BD2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113" y="1228626"/>
            <a:ext cx="5582133" cy="50673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5ABF7C-5569-F775-5910-F82732B6A1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7764" y="1228626"/>
            <a:ext cx="5434796" cy="5067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92EEC-0AE6-91A4-3002-A2E772C157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66B168-7BCE-5553-8F95-2FA0CB174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0E8E0A0-EBA5-FCE8-DB05-AE90913994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567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598EE-734B-7927-A9F9-59E746C06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6400" y="1062682"/>
            <a:ext cx="5502275" cy="749842"/>
          </a:xfrm>
        </p:spPr>
        <p:txBody>
          <a:bodyPr anchor="b">
            <a:noAutofit/>
          </a:bodyPr>
          <a:lstStyle>
            <a:lvl1pPr marL="0" indent="0">
              <a:buNone/>
              <a:defRPr sz="2400" b="1" i="0">
                <a:solidFill>
                  <a:schemeClr val="bg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CA79ED-631A-4038-CD24-1318D135B0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1687" y="1995160"/>
            <a:ext cx="5502275" cy="429854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B22261-E334-48E8-A5C2-10C4156C0D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2750" y="1062682"/>
            <a:ext cx="5410200" cy="749842"/>
          </a:xfrm>
        </p:spPr>
        <p:txBody>
          <a:bodyPr anchor="b">
            <a:noAutofit/>
          </a:bodyPr>
          <a:lstStyle>
            <a:lvl1pPr marL="0" indent="0">
              <a:buNone/>
              <a:defRPr sz="2400" b="1" i="0">
                <a:solidFill>
                  <a:schemeClr val="bg2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E52312-4529-7366-8A26-B3D48C92DC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02750" y="1995160"/>
            <a:ext cx="5410200" cy="42985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82D12A-DDF5-F9C7-183F-B0D4053783B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1B7175-61AA-514B-24D4-5450A47E2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78A3E416-B7DC-9289-0F71-02C0E72CE7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15" y="228600"/>
            <a:ext cx="10224545" cy="685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77E5878A-1552-B223-F43B-5038DE4B26D8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66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D55A-0C34-DF81-43F5-9E311C53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DA478EFB-CB01-5D7C-25EB-8FE3C542E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15" y="228600"/>
            <a:ext cx="10224545" cy="685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Date Placeholder 6">
            <a:extLst>
              <a:ext uri="{FF2B5EF4-FFF2-40B4-BE49-F238E27FC236}">
                <a16:creationId xmlns:a16="http://schemas.microsoft.com/office/drawing/2014/main" id="{B2AFD62A-76F2-FED8-00D7-9815E827E2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7D803D6-673A-5DDE-DFD1-A8CEB560F86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790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D55A-0C34-DF81-43F5-9E311C53B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/>
          <a:lstStyle/>
          <a:p>
            <a:fld id="{6FB6B91F-BB11-E946-B7F6-1372EDB8DEC1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6">
            <a:extLst>
              <a:ext uri="{FF2B5EF4-FFF2-40B4-BE49-F238E27FC236}">
                <a16:creationId xmlns:a16="http://schemas.microsoft.com/office/drawing/2014/main" id="{DC167D27-96EB-70A9-C8AE-F79AD23D02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52326" y="6638826"/>
            <a:ext cx="1047750" cy="21917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8A00B1E-82F2-53D3-6036-9B46FBE71C0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551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3BEAAE65-DB30-3E9B-C7B2-88F7ACE23F4A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98936" y="6483096"/>
            <a:ext cx="893064" cy="374904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C8B33F-B679-0A95-7EA1-D24ED8982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326" y="238026"/>
            <a:ext cx="10224545" cy="67637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F4DAD-B0D7-7273-0B9E-980C44A17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2326" y="1227262"/>
            <a:ext cx="11239500" cy="50592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ADA91-6050-8AEB-75E0-102C5DDBC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2326" y="6634113"/>
            <a:ext cx="104775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="1" i="0">
                <a:solidFill>
                  <a:schemeClr val="bg2"/>
                </a:solidFill>
                <a:latin typeface="Exo 2 Semi Bold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2EF1B-4646-6E00-A89E-1C0F88866C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00200" y="0"/>
            <a:ext cx="8991600" cy="2191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>
                <a:solidFill>
                  <a:schemeClr val="bg1"/>
                </a:solidFill>
                <a:latin typeface="+mn-lt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595B480F-57BC-AAE4-E8B1-8E74194E0AF7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46536" y="0"/>
            <a:ext cx="1045464" cy="1941576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ECF45F2-A7DC-3969-B1B1-7C78B77CE9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2"/>
                </a:solidFill>
                <a:latin typeface="Exo 2 Semi Bold" pitchFamily="2" charset="77"/>
              </a:defRPr>
            </a:lvl1pPr>
          </a:lstStyle>
          <a:p>
            <a:fld id="{6FB6B91F-BB11-E946-B7F6-1372EDB8DE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53920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0" r:id="rId1"/>
    <p:sldLayoutId id="2147483711" r:id="rId2"/>
    <p:sldLayoutId id="2147483710" r:id="rId3"/>
    <p:sldLayoutId id="2147483715" r:id="rId4"/>
    <p:sldLayoutId id="2147483714" r:id="rId5"/>
    <p:sldLayoutId id="2147483706" r:id="rId6"/>
    <p:sldLayoutId id="2147483707" r:id="rId7"/>
    <p:sldLayoutId id="2147483708" r:id="rId8"/>
    <p:sldLayoutId id="2147483709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Apple Symbols" panose="02000000000000000000" pitchFamily="2" charset="-79"/>
        <a:buChar char="⎼"/>
        <a:defRPr sz="16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Courier New" panose="02070309020205020404" pitchFamily="49" charset="0"/>
        <a:buChar char="o"/>
        <a:defRPr sz="14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2" orient="horz" pos="4176">
          <p15:clr>
            <a:srgbClr val="F26B43"/>
          </p15:clr>
        </p15:guide>
        <p15:guide id="13" pos="216">
          <p15:clr>
            <a:srgbClr val="F26B43"/>
          </p15:clr>
        </p15:guide>
        <p15:guide id="14" orient="horz" pos="576">
          <p15:clr>
            <a:srgbClr val="F26B43"/>
          </p15:clr>
        </p15:guide>
        <p15:guide id="15" orient="horz" pos="144">
          <p15:clr>
            <a:srgbClr val="F26B43"/>
          </p15:clr>
        </p15:guide>
        <p15:guide id="16" pos="7368">
          <p15:clr>
            <a:srgbClr val="F26B43"/>
          </p15:clr>
        </p15:guide>
        <p15:guide id="17" orient="horz" pos="768">
          <p15:clr>
            <a:srgbClr val="F26B43"/>
          </p15:clr>
        </p15:guide>
        <p15:guide id="18" orient="horz" pos="3960">
          <p15:clr>
            <a:srgbClr val="F26B43"/>
          </p15:clr>
        </p15:guide>
        <p15:guide id="21" orient="horz" pos="2160">
          <p15:clr>
            <a:srgbClr val="F26B43"/>
          </p15:clr>
        </p15:guide>
        <p15:guide id="2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6A2410B-6AF7-5C23-C262-97C467549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5367" y="2230432"/>
            <a:ext cx="11043239" cy="926593"/>
          </a:xfrm>
        </p:spPr>
        <p:txBody>
          <a:bodyPr>
            <a:noAutofit/>
          </a:bodyPr>
          <a:lstStyle/>
          <a:p>
            <a:pPr algn="ctr"/>
            <a:r>
              <a:rPr lang="en-US" sz="4400" dirty="0">
                <a:latin typeface="Gabriola" pitchFamily="82" charset="0"/>
              </a:rPr>
              <a:t>Interactively Mapping </a:t>
            </a:r>
            <a:br>
              <a:rPr lang="en-US" sz="4400" dirty="0">
                <a:latin typeface="Gabriola" pitchFamily="82" charset="0"/>
              </a:rPr>
            </a:br>
            <a:r>
              <a:rPr lang="en-US" sz="4400" dirty="0">
                <a:latin typeface="Gabriola" pitchFamily="82" charset="0"/>
              </a:rPr>
              <a:t>the Global Nuclear Fuel Cycle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277E70AA-80C4-8182-CFB3-3F7F8063F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670" y="5090160"/>
            <a:ext cx="7622705" cy="552733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Arimo Nerd Font" pitchFamily="2" charset="0"/>
                <a:ea typeface="Arimo Nerd Font" pitchFamily="2" charset="0"/>
                <a:cs typeface="Arimo Nerd Font" pitchFamily="2" charset="0"/>
              </a:rPr>
              <a:t>Omoremi Adeleke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Arimo Nerd Font" pitchFamily="2" charset="0"/>
                <a:ea typeface="Arimo Nerd Font" pitchFamily="2" charset="0"/>
                <a:cs typeface="Arimo Nerd Font" pitchFamily="2" charset="0"/>
              </a:rPr>
              <a:t>M.S. in Computer Science 2025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E4873B7-1324-8AB3-9E55-13DFF8C23AA3}"/>
              </a:ext>
            </a:extLst>
          </p:cNvPr>
          <p:cNvSpPr>
            <a:spLocks noGrp="1"/>
          </p:cNvSpPr>
          <p:nvPr>
            <p:ph sz="quarter" idx="29"/>
          </p:nvPr>
        </p:nvSpPr>
        <p:spPr/>
        <p:txBody>
          <a:bodyPr/>
          <a:lstStyle/>
          <a:p>
            <a:r>
              <a:rPr lang="en-US" dirty="0">
                <a:latin typeface="Arimo Nerd Font" pitchFamily="2" charset="0"/>
                <a:ea typeface="Arimo Nerd Font" pitchFamily="2" charset="0"/>
                <a:cs typeface="Arimo Nerd Font" pitchFamily="2" charset="0"/>
              </a:rPr>
              <a:t>SAND2024-08762PE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23372AE-4EB0-AF36-96F8-172343BDF00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80670" y="5973345"/>
            <a:ext cx="6800422" cy="741398"/>
          </a:xfrm>
        </p:spPr>
        <p:txBody>
          <a:bodyPr>
            <a:normAutofit/>
          </a:bodyPr>
          <a:lstStyle/>
          <a:p>
            <a:r>
              <a:rPr lang="en-US" dirty="0">
                <a:latin typeface="Arimo Nerd Font" pitchFamily="2" charset="0"/>
                <a:ea typeface="Arimo Nerd Font" pitchFamily="2" charset="0"/>
                <a:cs typeface="Arimo Nerd Font" pitchFamily="2" charset="0"/>
              </a:rPr>
              <a:t>Data Science R &amp; D Intern </a:t>
            </a:r>
          </a:p>
          <a:p>
            <a:r>
              <a:rPr lang="en-US" dirty="0">
                <a:latin typeface="Arimo Nerd Font" pitchFamily="2" charset="0"/>
                <a:ea typeface="Arimo Nerd Font" pitchFamily="2" charset="0"/>
                <a:cs typeface="Arimo Nerd Font" pitchFamily="2" charset="0"/>
              </a:rPr>
              <a:t>SNL Department 6754</a:t>
            </a:r>
          </a:p>
        </p:txBody>
      </p:sp>
    </p:spTree>
    <p:extLst>
      <p:ext uri="{BB962C8B-B14F-4D97-AF65-F5344CB8AC3E}">
        <p14:creationId xmlns:p14="http://schemas.microsoft.com/office/powerpoint/2010/main" val="56396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B28B430-5AB8-42F2-EBBF-20FAF6DC5F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82126495"/>
              </p:ext>
            </p:extLst>
          </p:nvPr>
        </p:nvGraphicFramePr>
        <p:xfrm>
          <a:off x="101601" y="497276"/>
          <a:ext cx="12090399" cy="54343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B0E23493-C8D6-5ECE-5596-C79491162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9342" y="3582344"/>
            <a:ext cx="1557127" cy="1186560"/>
          </a:xfrm>
        </p:spPr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100" dirty="0">
                <a:solidFill>
                  <a:schemeClr val="bg1"/>
                </a:solidFill>
              </a:rPr>
              <a:t>Nuclear Power</a:t>
            </a:r>
          </a:p>
          <a:p>
            <a:pPr lvl="0">
              <a:buFont typeface="Courier New" panose="02070309020205020404" pitchFamily="49" charset="0"/>
              <a:buChar char="o"/>
            </a:pPr>
            <a:r>
              <a:rPr lang="en-US" sz="1100" dirty="0">
                <a:solidFill>
                  <a:schemeClr val="bg1"/>
                </a:solidFill>
              </a:rPr>
              <a:t>Advancements</a:t>
            </a:r>
          </a:p>
          <a:p>
            <a:pPr lvl="0">
              <a:buFont typeface="Courier New" panose="02070309020205020404" pitchFamily="49" charset="0"/>
              <a:buChar char="o"/>
            </a:pPr>
            <a:r>
              <a:rPr lang="en-US" sz="1100" dirty="0">
                <a:solidFill>
                  <a:schemeClr val="bg1"/>
                </a:solidFill>
              </a:rPr>
              <a:t>Caution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F131699-22F5-0059-1293-DF6BE7F7A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96699" y="6629400"/>
            <a:ext cx="495301" cy="228600"/>
          </a:xfrm>
        </p:spPr>
        <p:txBody>
          <a:bodyPr/>
          <a:lstStyle/>
          <a:p>
            <a:fld id="{6FB6B91F-BB11-E946-B7F6-1372EDB8DEC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7373C99-2A9E-360D-A358-22EBF2587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342" y="497276"/>
            <a:ext cx="1349786" cy="362937"/>
          </a:xfrm>
        </p:spPr>
        <p:txBody>
          <a:bodyPr/>
          <a:lstStyle/>
          <a:p>
            <a:r>
              <a:rPr lang="en-US" b="1" dirty="0">
                <a:solidFill>
                  <a:schemeClr val="bg2"/>
                </a:solidFill>
              </a:rPr>
              <a:t>agenda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8342747-8D82-B8EA-9B77-A5D9A6F633CA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298936" y="6483096"/>
            <a:ext cx="893064" cy="3749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C1343F-51D4-11EE-3E01-7E60554BAECD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46536" y="0"/>
            <a:ext cx="1045464" cy="1941576"/>
          </a:xfrm>
          <a:prstGeom prst="rect">
            <a:avLst/>
          </a:prstGeom>
        </p:spPr>
      </p:pic>
      <p:sp>
        <p:nvSpPr>
          <p:cNvPr id="4" name="Content Placeholder 11">
            <a:extLst>
              <a:ext uri="{FF2B5EF4-FFF2-40B4-BE49-F238E27FC236}">
                <a16:creationId xmlns:a16="http://schemas.microsoft.com/office/drawing/2014/main" id="{32AC2968-3E6E-E8A6-FDDD-32BB0CEEE366}"/>
              </a:ext>
            </a:extLst>
          </p:cNvPr>
          <p:cNvSpPr txBox="1">
            <a:spLocks/>
          </p:cNvSpPr>
          <p:nvPr/>
        </p:nvSpPr>
        <p:spPr>
          <a:xfrm>
            <a:off x="2894118" y="3581200"/>
            <a:ext cx="1566810" cy="11877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pple Symbols" panose="02000000000000000000" pitchFamily="2" charset="-79"/>
              <a:buChar char="⎼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Courier New" panose="02070309020205020404" pitchFamily="49" charset="0"/>
              <a:buChar char="o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EDA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Visualization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Feature Creation</a:t>
            </a:r>
          </a:p>
        </p:txBody>
      </p:sp>
      <p:sp>
        <p:nvSpPr>
          <p:cNvPr id="5" name="Content Placeholder 11">
            <a:extLst>
              <a:ext uri="{FF2B5EF4-FFF2-40B4-BE49-F238E27FC236}">
                <a16:creationId xmlns:a16="http://schemas.microsoft.com/office/drawing/2014/main" id="{04579261-E521-18DC-BF96-432475052DB4}"/>
              </a:ext>
            </a:extLst>
          </p:cNvPr>
          <p:cNvSpPr txBox="1">
            <a:spLocks/>
          </p:cNvSpPr>
          <p:nvPr/>
        </p:nvSpPr>
        <p:spPr>
          <a:xfrm>
            <a:off x="10613727" y="3580628"/>
            <a:ext cx="1301079" cy="138759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pple Symbols" panose="02000000000000000000" pitchFamily="2" charset="-79"/>
              <a:buChar char="⎼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Courier New" panose="02070309020205020404" pitchFamily="49" charset="0"/>
              <a:buChar char="o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Refine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Incentive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Leverage</a:t>
            </a:r>
          </a:p>
        </p:txBody>
      </p: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C53FA740-660B-6304-CC56-BA4D6146169D}"/>
              </a:ext>
            </a:extLst>
          </p:cNvPr>
          <p:cNvSpPr txBox="1">
            <a:spLocks/>
          </p:cNvSpPr>
          <p:nvPr/>
        </p:nvSpPr>
        <p:spPr>
          <a:xfrm>
            <a:off x="5265082" y="3580628"/>
            <a:ext cx="947375" cy="138759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pple Symbols" panose="02000000000000000000" pitchFamily="2" charset="-79"/>
              <a:buChar char="⎼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Courier New" panose="02070309020205020404" pitchFamily="49" charset="0"/>
              <a:buChar char="o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Resources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Step 1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Paths</a:t>
            </a:r>
          </a:p>
        </p:txBody>
      </p:sp>
      <p:sp>
        <p:nvSpPr>
          <p:cNvPr id="10" name="Content Placeholder 11">
            <a:extLst>
              <a:ext uri="{FF2B5EF4-FFF2-40B4-BE49-F238E27FC236}">
                <a16:creationId xmlns:a16="http://schemas.microsoft.com/office/drawing/2014/main" id="{4787B405-0922-1D95-7174-0C6A9F4A1A49}"/>
              </a:ext>
            </a:extLst>
          </p:cNvPr>
          <p:cNvSpPr txBox="1">
            <a:spLocks/>
          </p:cNvSpPr>
          <p:nvPr/>
        </p:nvSpPr>
        <p:spPr>
          <a:xfrm>
            <a:off x="7963764" y="3580628"/>
            <a:ext cx="2171767" cy="138759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pple Symbols" panose="02000000000000000000" pitchFamily="2" charset="-79"/>
              <a:buChar char="⎼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Courier New" panose="02070309020205020404" pitchFamily="49" charset="0"/>
              <a:buChar char="o"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Premise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Emergence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100" dirty="0"/>
              <a:t>Awareness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9B498DA-7245-8111-C84E-9E677DF55149}"/>
              </a:ext>
            </a:extLst>
          </p:cNvPr>
          <p:cNvCxnSpPr>
            <a:cxnSpLocks/>
          </p:cNvCxnSpPr>
          <p:nvPr/>
        </p:nvCxnSpPr>
        <p:spPr>
          <a:xfrm>
            <a:off x="1529542" y="3141951"/>
            <a:ext cx="12031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6701046-712A-BD42-47B6-4F5438864E02}"/>
              </a:ext>
            </a:extLst>
          </p:cNvPr>
          <p:cNvCxnSpPr>
            <a:cxnSpLocks/>
          </p:cNvCxnSpPr>
          <p:nvPr/>
        </p:nvCxnSpPr>
        <p:spPr>
          <a:xfrm>
            <a:off x="3967712" y="3141951"/>
            <a:ext cx="12031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11D67D-76DE-604E-CAB2-0704D2E593E0}"/>
              </a:ext>
            </a:extLst>
          </p:cNvPr>
          <p:cNvCxnSpPr>
            <a:cxnSpLocks/>
          </p:cNvCxnSpPr>
          <p:nvPr/>
        </p:nvCxnSpPr>
        <p:spPr>
          <a:xfrm>
            <a:off x="9049647" y="3141951"/>
            <a:ext cx="12031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2C2E5D5-9FD3-1540-B26E-A6ACC2F5A476}"/>
              </a:ext>
            </a:extLst>
          </p:cNvPr>
          <p:cNvCxnSpPr>
            <a:cxnSpLocks/>
          </p:cNvCxnSpPr>
          <p:nvPr/>
        </p:nvCxnSpPr>
        <p:spPr>
          <a:xfrm>
            <a:off x="6428201" y="3141951"/>
            <a:ext cx="12031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A857A7C1-ECEB-4CAA-A58D-87C57769CE87}"/>
              </a:ext>
            </a:extLst>
          </p:cNvPr>
          <p:cNvSpPr txBox="1">
            <a:spLocks/>
          </p:cNvSpPr>
          <p:nvPr/>
        </p:nvSpPr>
        <p:spPr>
          <a:xfrm>
            <a:off x="11706126" y="6638826"/>
            <a:ext cx="485874" cy="2191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b="1" i="0" kern="1200">
                <a:solidFill>
                  <a:schemeClr val="bg2"/>
                </a:solidFill>
                <a:latin typeface="Exo 2 Semi Bold" pitchFamily="2" charset="77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FB6B91F-BB11-E946-B7F6-1372EDB8DEC1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036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47116-260A-D441-AFB2-AACB3F37D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326" y="2248888"/>
            <a:ext cx="6912795" cy="3009463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itchFamily="2" charset="2"/>
              <a:buChar char="Ø"/>
            </a:pP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Nuclear power stands as a </a:t>
            </a: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low-carbon energy source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, a pivotal role in mitigating greenhouse gas and addressing the challenges of climate change </a:t>
            </a:r>
            <a:endParaRPr lang="en-US" sz="1600" dirty="0">
              <a:effectLst/>
              <a:highlight>
                <a:srgbClr val="FFFFFF"/>
              </a:highlight>
            </a:endParaRPr>
          </a:p>
          <a:p>
            <a:pPr>
              <a:buFont typeface="Wingdings" pitchFamily="2" charset="2"/>
              <a:buChar char="Ø"/>
            </a:pP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Nuclear power's high energy density enables efficient electricity generation from a small amount of fuel, meeting </a:t>
            </a: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large-scale energy demands 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– approximately 20,000x - 30,000x more electricity per metric ton compared to coal or natural gas </a:t>
            </a:r>
            <a:endParaRPr lang="en-US" sz="1600" dirty="0">
              <a:effectLst/>
              <a:highlight>
                <a:srgbClr val="FFFFFF"/>
              </a:highlight>
            </a:endParaRPr>
          </a:p>
          <a:p>
            <a:pPr>
              <a:buFont typeface="Wingdings" pitchFamily="2" charset="2"/>
              <a:buChar char="Ø"/>
            </a:pP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Technological advancements driven by the Nuclear Fuel Cycle (NFC), including reactor design, fuel reprocessing, and waste management</a:t>
            </a:r>
            <a:r>
              <a:rPr lang="en-US" sz="1800" b="1" dirty="0">
                <a:effectLst/>
                <a:highlight>
                  <a:srgbClr val="FFFFFF"/>
                </a:highlight>
                <a:latin typeface="ArimoNF"/>
              </a:rPr>
              <a:t>, </a:t>
            </a: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foster progress 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within the realm of nuclear power but </a:t>
            </a: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contemporaneously in diverse fields 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such as medicine, industry, and space exploration </a:t>
            </a:r>
            <a:endParaRPr lang="en-US" sz="1600" dirty="0">
              <a:effectLst/>
              <a:highlight>
                <a:srgbClr val="FFFFFF"/>
              </a:highlight>
            </a:endParaRPr>
          </a:p>
          <a:p>
            <a:pPr>
              <a:buFont typeface="Wingdings" pitchFamily="2" charset="2"/>
              <a:buChar char="Ø"/>
            </a:pP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Crucially the NFC involves the production and </a:t>
            </a: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handling of fissile materials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, enriched uranium or plutonium, with potential for diversion towards the development of nuclear weapons </a:t>
            </a:r>
            <a:endParaRPr lang="en-US" sz="1600" dirty="0">
              <a:effectLst/>
              <a:highlight>
                <a:srgbClr val="FFFFFF"/>
              </a:highlight>
            </a:endParaRPr>
          </a:p>
          <a:p>
            <a:pPr>
              <a:buFont typeface="Wingdings" pitchFamily="2" charset="2"/>
              <a:buChar char="Ø"/>
            </a:pP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Illicit acquisition 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of these materials poses a significant risk, leading to nuclear proliferation and security threats </a:t>
            </a:r>
            <a:endParaRPr lang="en-US" sz="1600" dirty="0">
              <a:effectLst/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47A73-990E-37A8-AE69-F83300BD4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60F92-75FD-E545-8DA0-A103CEE92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339" y="1088103"/>
            <a:ext cx="2119569" cy="485775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Background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707D03-04E9-F4DA-2C4F-2394E349A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5121" y="1791566"/>
            <a:ext cx="4830633" cy="448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117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47116-260A-D441-AFB2-AACB3F37D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61" y="2248883"/>
            <a:ext cx="6912795" cy="3009463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itchFamily="2" charset="2"/>
              <a:buChar char="Ø"/>
            </a:pP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Nuclear power stands as a </a:t>
            </a: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low-carbon energy source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, a pivotal role in mitigating greenhouse gas and addressing the challenges of climate change </a:t>
            </a:r>
            <a:endParaRPr lang="en-US" sz="1600" dirty="0">
              <a:effectLst/>
              <a:highlight>
                <a:srgbClr val="FFFFFF"/>
              </a:highlight>
            </a:endParaRPr>
          </a:p>
          <a:p>
            <a:pPr>
              <a:buFont typeface="Wingdings" pitchFamily="2" charset="2"/>
              <a:buChar char="Ø"/>
            </a:pP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Nuclear power's high energy density enables efficient electricity generation from a small amount of fuel, meeting </a:t>
            </a: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large-scale energy demands 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– approximately 20,000x - 30,000x more electricity per metric ton compared to coal or natural gas </a:t>
            </a:r>
            <a:endParaRPr lang="en-US" sz="1600" dirty="0">
              <a:effectLst/>
              <a:highlight>
                <a:srgbClr val="FFFFFF"/>
              </a:highlight>
            </a:endParaRPr>
          </a:p>
          <a:p>
            <a:pPr>
              <a:buFont typeface="Wingdings" pitchFamily="2" charset="2"/>
              <a:buChar char="Ø"/>
            </a:pP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Technological advancements driven by the Nuclear Fuel Cycle (NFC), including reactor design, fuel reprocessing, and waste management</a:t>
            </a:r>
            <a:r>
              <a:rPr lang="en-US" sz="1800" b="1" dirty="0">
                <a:effectLst/>
                <a:highlight>
                  <a:srgbClr val="FFFFFF"/>
                </a:highlight>
                <a:latin typeface="ArimoNF"/>
              </a:rPr>
              <a:t>, </a:t>
            </a: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foster progress 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within the realm of nuclear power but </a:t>
            </a: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contemporaneously in diverse fields 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such as medicine, industry, and space exploration </a:t>
            </a:r>
            <a:endParaRPr lang="en-US" sz="1600" dirty="0">
              <a:effectLst/>
              <a:highlight>
                <a:srgbClr val="FFFFFF"/>
              </a:highlight>
            </a:endParaRPr>
          </a:p>
          <a:p>
            <a:pPr>
              <a:buFont typeface="Wingdings" pitchFamily="2" charset="2"/>
              <a:buChar char="Ø"/>
            </a:pP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Crucially the NFC involves the production and </a:t>
            </a: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handling of fissile materials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, enriched uranium or plutonium, with potential for diversion towards the development of nuclear weapons </a:t>
            </a:r>
            <a:endParaRPr lang="en-US" sz="1600" dirty="0">
              <a:effectLst/>
              <a:highlight>
                <a:srgbClr val="FFFFFF"/>
              </a:highlight>
            </a:endParaRPr>
          </a:p>
          <a:p>
            <a:pPr>
              <a:buFont typeface="Wingdings" pitchFamily="2" charset="2"/>
              <a:buChar char="Ø"/>
            </a:pPr>
            <a:r>
              <a:rPr lang="en-US" sz="1800" b="1" dirty="0">
                <a:solidFill>
                  <a:srgbClr val="001E5E"/>
                </a:solidFill>
                <a:effectLst/>
                <a:highlight>
                  <a:srgbClr val="FFFFFF"/>
                </a:highlight>
                <a:latin typeface="ArimoNF"/>
              </a:rPr>
              <a:t>Illicit acquisition </a:t>
            </a:r>
            <a:r>
              <a:rPr lang="en-US" sz="1800" dirty="0">
                <a:effectLst/>
                <a:highlight>
                  <a:srgbClr val="FFFFFF"/>
                </a:highlight>
                <a:latin typeface="ArimoNF"/>
              </a:rPr>
              <a:t>of these materials poses a significant risk, leading to nuclear proliferation and security threats </a:t>
            </a:r>
            <a:endParaRPr lang="en-US" sz="1600" dirty="0">
              <a:effectLst/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47A73-990E-37A8-AE69-F83300BD4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60F92-75FD-E545-8DA0-A103CEE92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092" y="1001701"/>
            <a:ext cx="10205083" cy="59795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PROCESS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4E7E16-FEDA-DEF8-94D8-052B5ACEC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698" y="2134146"/>
            <a:ext cx="3497746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968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47A73-990E-37A8-AE69-F83300BD4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60F92-75FD-E545-8DA0-A103CEE92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092" y="1001701"/>
            <a:ext cx="10205083" cy="59795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Roses &amp; thorns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9E243BB-C800-3F88-1827-579AA9D5CA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04117" y="1783464"/>
            <a:ext cx="7583766" cy="4964949"/>
          </a:xfrm>
        </p:spPr>
      </p:pic>
    </p:spTree>
    <p:extLst>
      <p:ext uri="{BB962C8B-B14F-4D97-AF65-F5344CB8AC3E}">
        <p14:creationId xmlns:p14="http://schemas.microsoft.com/office/powerpoint/2010/main" val="2359860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47116-260A-D441-AFB2-AACB3F37D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33" y="2258931"/>
            <a:ext cx="6176997" cy="30094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Premise</a:t>
            </a:r>
          </a:p>
          <a:p>
            <a:pPr lvl="1">
              <a:buFont typeface="Wingdings" pitchFamily="2" charset="2"/>
              <a:buChar char="Ø"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Graphically reflect the global NFC considering the geography of the fuel cycle process on account of the NFC encompassing both inherent risks and notable benefits</a:t>
            </a:r>
          </a:p>
          <a:p>
            <a:pPr marL="0" indent="0">
              <a:buNone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Emergence</a:t>
            </a:r>
          </a:p>
          <a:p>
            <a:pPr lvl="1">
              <a:buFont typeface="Wingdings" pitchFamily="2" charset="2"/>
              <a:buChar char="Ø"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Given the emergence of new countries entering the NFC or serving as transit routes for nuclear materials, comprehending the intricate movement of NFC material assumes paramount importance</a:t>
            </a:r>
          </a:p>
          <a:p>
            <a:pPr marL="0" indent="0">
              <a:buNone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Awareness</a:t>
            </a:r>
          </a:p>
          <a:p>
            <a:pPr lvl="1">
              <a:buFont typeface="Wingdings" pitchFamily="2" charset="2"/>
              <a:buChar char="Ø"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Understanding facilitates enhanced situational awareness and enables implementation of effective risk mitigation strategies safeguarding against potential threats</a:t>
            </a:r>
            <a:endParaRPr lang="en-US" sz="1400" dirty="0">
              <a:effectLst/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47A73-990E-37A8-AE69-F83300BD4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60F92-75FD-E545-8DA0-A103CEE92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092" y="1001701"/>
            <a:ext cx="10205083" cy="59795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Relevance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24EEFA-2D38-95DA-6325-FB3204F9E6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45" t="24009" r="20132"/>
          <a:stretch/>
        </p:blipFill>
        <p:spPr>
          <a:xfrm>
            <a:off x="6285348" y="2512291"/>
            <a:ext cx="5863720" cy="365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74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47116-260A-D441-AFB2-AACB3F37D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2326" y="2248883"/>
            <a:ext cx="6912795" cy="30094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Refine</a:t>
            </a:r>
          </a:p>
          <a:p>
            <a:pPr lvl="1">
              <a:buFont typeface="Wingdings" pitchFamily="2" charset="2"/>
              <a:buChar char="Ø"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The analysis and model contribute to surveying transportation, by identifying vulnerabilities and developing strategies to enhance security measures</a:t>
            </a:r>
          </a:p>
          <a:p>
            <a:pPr marL="0" indent="0">
              <a:buNone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Incentive</a:t>
            </a:r>
          </a:p>
          <a:p>
            <a:pPr lvl="1">
              <a:buFont typeface="Wingdings" pitchFamily="2" charset="2"/>
              <a:buChar char="Ø"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The model enables what if analysis, allowing for the development of proactive policies, regulations, and risk mitigation strategies of the NFC, strengthening security measures, and informing decision-making in the global energy landscape</a:t>
            </a:r>
          </a:p>
          <a:p>
            <a:pPr marL="0" indent="0">
              <a:buNone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Dynamics</a:t>
            </a:r>
          </a:p>
          <a:p>
            <a:pPr lvl="1">
              <a:buFont typeface="Wingdings" pitchFamily="2" charset="2"/>
              <a:buChar char="Ø"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The geographic network analysis and model sheds light on the dynamics and interactions within the NFC, providing valuable insights into relationships between countries involved</a:t>
            </a:r>
          </a:p>
          <a:p>
            <a:pPr marL="0" indent="0">
              <a:buNone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Leverage</a:t>
            </a:r>
          </a:p>
          <a:p>
            <a:pPr lvl="1">
              <a:buFont typeface="Wingdings" pitchFamily="2" charset="2"/>
              <a:buChar char="Ø"/>
            </a:pPr>
            <a:r>
              <a:rPr lang="en-US" sz="1400" dirty="0">
                <a:effectLst/>
                <a:highlight>
                  <a:srgbClr val="FFFFFF"/>
                </a:highlight>
                <a:latin typeface="ArimoNF"/>
              </a:rPr>
              <a:t>Geographic network analysis and modeling, we can ensure the responsible and sustainable utilization of nuclear resources</a:t>
            </a:r>
            <a:endParaRPr lang="en-US" sz="1400" dirty="0">
              <a:effectLst/>
              <a:highlight>
                <a:srgbClr val="FFFFFF"/>
              </a:highligh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47A73-990E-37A8-AE69-F83300BD4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60F92-75FD-E545-8DA0-A103CEE92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092" y="1001701"/>
            <a:ext cx="10205083" cy="59795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Significance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BC4334-196F-DBB3-C7E5-AA99754FC6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5345" y="552320"/>
            <a:ext cx="3881663" cy="608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2804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1F2372-792C-40A3-054E-CAA6157A0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t>8</a:t>
            </a:fld>
            <a:endParaRPr lang="en-US" dirty="0"/>
          </a:p>
        </p:txBody>
      </p:sp>
      <p:pic>
        <p:nvPicPr>
          <p:cNvPr id="9" name="NFC-sample.mp4">
            <a:hlinkClick r:id="" action="ppaction://media"/>
            <a:extLst>
              <a:ext uri="{FF2B5EF4-FFF2-40B4-BE49-F238E27FC236}">
                <a16:creationId xmlns:a16="http://schemas.microsoft.com/office/drawing/2014/main" id="{CFD00435-DB23-3DF1-7507-CD04926EA2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211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52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247A73-990E-37A8-AE69-F83300BD4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6B91F-BB11-E946-B7F6-1372EDB8DEC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60F92-75FD-E545-8DA0-A103CEE92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092" y="1001701"/>
            <a:ext cx="10205083" cy="597953"/>
          </a:xfrm>
        </p:spPr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64041558"/>
      </p:ext>
    </p:extLst>
  </p:cSld>
  <p:clrMapOvr>
    <a:masterClrMapping/>
  </p:clrMapOvr>
</p:sld>
</file>

<file path=ppt/theme/theme1.xml><?xml version="1.0" encoding="utf-8"?>
<a:theme xmlns:a="http://schemas.openxmlformats.org/drawingml/2006/main" name="SandiaBrand">
  <a:themeElements>
    <a:clrScheme name="Sandia Brand">
      <a:dk1>
        <a:srgbClr val="1B1B1B"/>
      </a:dk1>
      <a:lt1>
        <a:srgbClr val="FFFFFF"/>
      </a:lt1>
      <a:dk2>
        <a:srgbClr val="0075A9"/>
      </a:dk2>
      <a:lt2>
        <a:srgbClr val="7D8EA0"/>
      </a:lt2>
      <a:accent1>
        <a:srgbClr val="00ACCF"/>
      </a:accent1>
      <a:accent2>
        <a:srgbClr val="287968"/>
      </a:accent2>
      <a:accent3>
        <a:srgbClr val="69B244"/>
      </a:accent3>
      <a:accent4>
        <a:srgbClr val="EC8A00"/>
      </a:accent4>
      <a:accent5>
        <a:srgbClr val="C41D24"/>
      </a:accent5>
      <a:accent6>
        <a:srgbClr val="8A2B78"/>
      </a:accent6>
      <a:hlink>
        <a:srgbClr val="007F9B"/>
      </a:hlink>
      <a:folHlink>
        <a:srgbClr val="0275A9"/>
      </a:folHlink>
    </a:clrScheme>
    <a:fontScheme name="Sandia Brand">
      <a:majorFont>
        <a:latin typeface="Exo 2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spcBef>
            <a:spcPts val="1000"/>
          </a:spcBef>
          <a:spcAft>
            <a:spcPts val="600"/>
          </a:spcAft>
          <a:defRPr dirty="0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andiaBrand" id="{1968AAD6-CBA6-064F-9237-4007AAEE23B9}" vid="{2E5380AC-16C9-734E-8236-37757CA639D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SandiaBrandMSTheme</Template>
  <TotalTime>7783</TotalTime>
  <Words>550</Words>
  <Application>Microsoft Macintosh PowerPoint</Application>
  <PresentationFormat>Widescreen</PresentationFormat>
  <Paragraphs>75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2" baseType="lpstr">
      <vt:lpstr>Apple Symbols</vt:lpstr>
      <vt:lpstr>Arial</vt:lpstr>
      <vt:lpstr>Arimo Nerd Font</vt:lpstr>
      <vt:lpstr>ArimoNF</vt:lpstr>
      <vt:lpstr>Calibri</vt:lpstr>
      <vt:lpstr>Courier New</vt:lpstr>
      <vt:lpstr>Exo 2</vt:lpstr>
      <vt:lpstr>Exo 2 Semi Bold</vt:lpstr>
      <vt:lpstr>Gabriola</vt:lpstr>
      <vt:lpstr>Open Sans</vt:lpstr>
      <vt:lpstr>Open Sans SemiBold</vt:lpstr>
      <vt:lpstr>Wingdings</vt:lpstr>
      <vt:lpstr>SandiaBrand</vt:lpstr>
      <vt:lpstr>Interactively Mapping  the Global Nuclear Fuel Cycle</vt:lpstr>
      <vt:lpstr>agenda</vt:lpstr>
      <vt:lpstr>Background</vt:lpstr>
      <vt:lpstr>PROCESS</vt:lpstr>
      <vt:lpstr>Roses &amp; thorns</vt:lpstr>
      <vt:lpstr>Relevance</vt:lpstr>
      <vt:lpstr>Significance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Hatfield, Laura Emily</dc:creator>
  <cp:lastModifiedBy>Adeleke, Omoremi Bolatito-Nobles</cp:lastModifiedBy>
  <cp:revision>93</cp:revision>
  <dcterms:created xsi:type="dcterms:W3CDTF">2023-03-17T19:55:08Z</dcterms:created>
  <dcterms:modified xsi:type="dcterms:W3CDTF">2024-07-22T15:48:40Z</dcterms:modified>
</cp:coreProperties>
</file>

<file path=docProps/thumbnail.jpeg>
</file>